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431" r:id="rId2"/>
    <p:sldId id="432" r:id="rId3"/>
    <p:sldId id="433" r:id="rId4"/>
    <p:sldId id="434" r:id="rId5"/>
    <p:sldId id="435" r:id="rId6"/>
    <p:sldId id="436" r:id="rId7"/>
    <p:sldId id="437" r:id="rId8"/>
    <p:sldId id="438" r:id="rId9"/>
    <p:sldId id="439"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993E9C-4007-0248-A405-2A5547FDD568}">
          <p14:sldIdLst/>
        </p14:section>
        <p14:section name="Untitled Section" id="{84D9585A-409C-1548-AFE4-63CC9AFAA716}">
          <p14:sldIdLst>
            <p14:sldId id="431"/>
            <p14:sldId id="432"/>
            <p14:sldId id="433"/>
            <p14:sldId id="434"/>
            <p14:sldId id="435"/>
            <p14:sldId id="436"/>
            <p14:sldId id="437"/>
            <p14:sldId id="438"/>
            <p14:sldId id="4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1020"/>
    <a:srgbClr val="3F3F3F"/>
    <a:srgbClr val="10253A"/>
    <a:srgbClr val="0F54A1"/>
    <a:srgbClr val="146BCD"/>
    <a:srgbClr val="CF00C2"/>
    <a:srgbClr val="AB57FF"/>
    <a:srgbClr val="9933FF"/>
    <a:srgbClr val="66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8640" autoAdjust="0"/>
    <p:restoredTop sz="93197"/>
  </p:normalViewPr>
  <p:slideViewPr>
    <p:cSldViewPr>
      <p:cViewPr varScale="1">
        <p:scale>
          <a:sx n="104" d="100"/>
          <a:sy n="104" d="100"/>
        </p:scale>
        <p:origin x="216" y="1072"/>
      </p:cViewPr>
      <p:guideLst>
        <p:guide orient="horz" pos="2160"/>
        <p:guide pos="2880"/>
        <p:guide orient="horz" pos="162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CA892-5368-104E-9915-F269845A1B41}" type="datetimeFigureOut">
              <a:rPr lang="en-US" smtClean="0"/>
              <a:t>2/25/26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F69FF-2872-D347-BEBD-3F983EC9ED0B}" type="slidenum">
              <a:rPr lang="en-US" smtClean="0"/>
              <a:t>‹#›</a:t>
            </a:fld>
            <a:endParaRPr lang="en-US"/>
          </a:p>
        </p:txBody>
      </p:sp>
    </p:spTree>
    <p:extLst>
      <p:ext uri="{BB962C8B-B14F-4D97-AF65-F5344CB8AC3E}">
        <p14:creationId xmlns:p14="http://schemas.microsoft.com/office/powerpoint/2010/main" val="42688908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92D3A-BBDB-E23E-6B4E-3B5E6ECA2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41A0E-43E1-1FBE-375C-FECEFDFCE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CA6FD-4088-639A-1034-56E6191BB0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6563AC-5ADB-CF6F-5FFE-65D1D25BE1BC}"/>
              </a:ext>
            </a:extLst>
          </p:cNvPr>
          <p:cNvSpPr>
            <a:spLocks noGrp="1"/>
          </p:cNvSpPr>
          <p:nvPr>
            <p:ph type="sldNum" sz="quarter" idx="5"/>
          </p:nvPr>
        </p:nvSpPr>
        <p:spPr/>
        <p:txBody>
          <a:bodyPr/>
          <a:lstStyle/>
          <a:p>
            <a:fld id="{B1AF69FF-2872-D347-BEBD-3F983EC9ED0B}" type="slidenum">
              <a:rPr lang="en-US" smtClean="0"/>
              <a:t>4</a:t>
            </a:fld>
            <a:endParaRPr lang="en-US"/>
          </a:p>
        </p:txBody>
      </p:sp>
    </p:spTree>
    <p:extLst>
      <p:ext uri="{BB962C8B-B14F-4D97-AF65-F5344CB8AC3E}">
        <p14:creationId xmlns:p14="http://schemas.microsoft.com/office/powerpoint/2010/main" val="147218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A85C-4BE4-24A6-D3B2-23903DC7C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55AA0-773B-313F-1F7D-1589A16EA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65605-687E-B224-2709-1002EFCB37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0F39D-9496-C8AF-4ECF-D0B5D72330FC}"/>
              </a:ext>
            </a:extLst>
          </p:cNvPr>
          <p:cNvSpPr>
            <a:spLocks noGrp="1"/>
          </p:cNvSpPr>
          <p:nvPr>
            <p:ph type="sldNum" sz="quarter" idx="5"/>
          </p:nvPr>
        </p:nvSpPr>
        <p:spPr/>
        <p:txBody>
          <a:bodyPr/>
          <a:lstStyle/>
          <a:p>
            <a:fld id="{B1AF69FF-2872-D347-BEBD-3F983EC9ED0B}" type="slidenum">
              <a:rPr lang="en-US" smtClean="0"/>
              <a:t>5</a:t>
            </a:fld>
            <a:endParaRPr lang="en-US"/>
          </a:p>
        </p:txBody>
      </p:sp>
    </p:spTree>
    <p:extLst>
      <p:ext uri="{BB962C8B-B14F-4D97-AF65-F5344CB8AC3E}">
        <p14:creationId xmlns:p14="http://schemas.microsoft.com/office/powerpoint/2010/main" val="397587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945B-8574-D7B6-B167-C81895808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257C4-51B5-8571-DC86-44BCF64B6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0026C-79CC-BDFF-2EB2-7FEE67AA03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BBC20-BF0C-1F7B-5C3A-BB75A055EC53}"/>
              </a:ext>
            </a:extLst>
          </p:cNvPr>
          <p:cNvSpPr>
            <a:spLocks noGrp="1"/>
          </p:cNvSpPr>
          <p:nvPr>
            <p:ph type="sldNum" sz="quarter" idx="5"/>
          </p:nvPr>
        </p:nvSpPr>
        <p:spPr/>
        <p:txBody>
          <a:bodyPr/>
          <a:lstStyle/>
          <a:p>
            <a:fld id="{B1AF69FF-2872-D347-BEBD-3F983EC9ED0B}" type="slidenum">
              <a:rPr lang="en-US" smtClean="0"/>
              <a:t>6</a:t>
            </a:fld>
            <a:endParaRPr lang="en-US"/>
          </a:p>
        </p:txBody>
      </p:sp>
    </p:spTree>
    <p:extLst>
      <p:ext uri="{BB962C8B-B14F-4D97-AF65-F5344CB8AC3E}">
        <p14:creationId xmlns:p14="http://schemas.microsoft.com/office/powerpoint/2010/main" val="391557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C228-43FB-6852-F463-50BD8757F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57169-3E70-3CC5-2B97-176E1254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30282-4834-6EA7-BB48-521EB2A17A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D97AE0-1241-8193-05CA-19D554C40D28}"/>
              </a:ext>
            </a:extLst>
          </p:cNvPr>
          <p:cNvSpPr>
            <a:spLocks noGrp="1"/>
          </p:cNvSpPr>
          <p:nvPr>
            <p:ph type="sldNum" sz="quarter" idx="5"/>
          </p:nvPr>
        </p:nvSpPr>
        <p:spPr/>
        <p:txBody>
          <a:bodyPr/>
          <a:lstStyle/>
          <a:p>
            <a:fld id="{B1AF69FF-2872-D347-BEBD-3F983EC9ED0B}" type="slidenum">
              <a:rPr lang="en-US" smtClean="0"/>
              <a:t>7</a:t>
            </a:fld>
            <a:endParaRPr lang="en-US"/>
          </a:p>
        </p:txBody>
      </p:sp>
    </p:spTree>
    <p:extLst>
      <p:ext uri="{BB962C8B-B14F-4D97-AF65-F5344CB8AC3E}">
        <p14:creationId xmlns:p14="http://schemas.microsoft.com/office/powerpoint/2010/main" val="2028968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Volumes/art/Corporate/Events/2017/Kickoff/PPT/Awards/back_1.jpg"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pic>
        <p:nvPicPr>
          <p:cNvPr id="8" name="back_1.jpg" descr="/Volumes/art/Corporate/Events/2017/Kickoff/PPT/Awards/back_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descr="2017_Kickoff_cover_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 y="285750"/>
            <a:ext cx="7924800" cy="4457700"/>
          </a:xfrm>
          <a:prstGeom prst="rect">
            <a:avLst/>
          </a:prstGeom>
        </p:spPr>
      </p:pic>
    </p:spTree>
    <p:extLst>
      <p:ext uri="{BB962C8B-B14F-4D97-AF65-F5344CB8AC3E}">
        <p14:creationId xmlns:p14="http://schemas.microsoft.com/office/powerpoint/2010/main" val="32859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with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84940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0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178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885950"/>
            <a:ext cx="7772400" cy="1022350"/>
          </a:xfrm>
        </p:spPr>
        <p:txBody>
          <a:bodyPr anchor="t"/>
          <a:lstStyle>
            <a:lvl1pPr algn="l">
              <a:defRPr sz="4000" b="1" cap="all"/>
            </a:lvl1pPr>
          </a:lstStyle>
          <a:p>
            <a:r>
              <a:rPr lang="en-US" dirty="0"/>
              <a:t>Click to edit Master title style</a:t>
            </a:r>
          </a:p>
        </p:txBody>
      </p:sp>
      <p:sp>
        <p:nvSpPr>
          <p:cNvPr id="4" name="Date Placeholder 3"/>
          <p:cNvSpPr>
            <a:spLocks noGrp="1"/>
          </p:cNvSpPr>
          <p:nvPr>
            <p:ph type="dt" sz="half" idx="10"/>
          </p:nvPr>
        </p:nvSpPr>
        <p:spPr>
          <a:xfrm>
            <a:off x="457200" y="4767264"/>
            <a:ext cx="2133600" cy="274637"/>
          </a:xfrm>
          <a:prstGeom prst="rect">
            <a:avLst/>
          </a:prstGeom>
        </p:spPr>
        <p:txBody>
          <a:bodyPr/>
          <a:lstStyle/>
          <a:p>
            <a:fld id="{C19B0AE2-F9BF-A84C-8B7C-7819DE60C937}" type="datetimeFigureOut">
              <a:rPr lang="en-US" smtClean="0">
                <a:solidFill>
                  <a:srgbClr val="808080">
                    <a:tint val="75000"/>
                  </a:srgbClr>
                </a:solidFill>
              </a:rPr>
              <a:pPr/>
              <a:t>2/25/26</a:t>
            </a:fld>
            <a:endParaRPr lang="en-US">
              <a:solidFill>
                <a:srgbClr val="808080">
                  <a:tint val="75000"/>
                </a:srgbClr>
              </a:solidFill>
            </a:endParaRPr>
          </a:p>
        </p:txBody>
      </p:sp>
      <p:sp>
        <p:nvSpPr>
          <p:cNvPr id="5" name="Footer Placeholder 4"/>
          <p:cNvSpPr>
            <a:spLocks noGrp="1"/>
          </p:cNvSpPr>
          <p:nvPr>
            <p:ph type="ftr" sz="quarter" idx="11"/>
          </p:nvPr>
        </p:nvSpPr>
        <p:spPr>
          <a:xfrm>
            <a:off x="3124200" y="4767264"/>
            <a:ext cx="2895600" cy="274637"/>
          </a:xfrm>
          <a:prstGeom prst="rect">
            <a:avLst/>
          </a:prstGeom>
        </p:spPr>
        <p:txBody>
          <a:bodyPr/>
          <a:lstStyle/>
          <a:p>
            <a:endParaRPr lang="en-US">
              <a:solidFill>
                <a:srgbClr val="808080">
                  <a:tint val="75000"/>
                </a:srgbClr>
              </a:solidFill>
            </a:endParaRPr>
          </a:p>
        </p:txBody>
      </p:sp>
      <p:sp>
        <p:nvSpPr>
          <p:cNvPr id="6" name="Slide Number Placeholder 5"/>
          <p:cNvSpPr>
            <a:spLocks noGrp="1"/>
          </p:cNvSpPr>
          <p:nvPr>
            <p:ph type="sldNum" sz="quarter" idx="12"/>
          </p:nvPr>
        </p:nvSpPr>
        <p:spPr>
          <a:xfrm>
            <a:off x="6553200" y="4767264"/>
            <a:ext cx="2133600" cy="274637"/>
          </a:xfrm>
          <a:prstGeom prst="rect">
            <a:avLst/>
          </a:prstGeom>
        </p:spPr>
        <p:txBody>
          <a:bodyPr/>
          <a:lstStyle/>
          <a:p>
            <a:fld id="{FAC4D9A6-F092-9741-8C38-47C4EB7F0618}" type="slidenum">
              <a:rPr lang="en-US" smtClean="0">
                <a:solidFill>
                  <a:srgbClr val="808080">
                    <a:tint val="75000"/>
                  </a:srgbClr>
                </a:solidFill>
              </a:rPr>
              <a:pPr/>
              <a:t>‹#›</a:t>
            </a:fld>
            <a:endParaRPr lang="en-US">
              <a:solidFill>
                <a:srgbClr val="808080">
                  <a:tint val="75000"/>
                </a:srgbClr>
              </a:solidFill>
            </a:endParaRPr>
          </a:p>
        </p:txBody>
      </p:sp>
    </p:spTree>
    <p:extLst>
      <p:ext uri="{BB962C8B-B14F-4D97-AF65-F5344CB8AC3E}">
        <p14:creationId xmlns:p14="http://schemas.microsoft.com/office/powerpoint/2010/main" val="347256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86419"/>
            <a:ext cx="7358063" cy="1718378"/>
          </a:xfrm>
          <a:prstGeom prst="rect">
            <a:avLst/>
          </a:prstGeom>
        </p:spPr>
        <p:txBody>
          <a:bodyPr anchor="b"/>
          <a:lstStyle/>
          <a:p>
            <a:r>
              <a:t>Title Text</a:t>
            </a:r>
          </a:p>
        </p:txBody>
      </p:sp>
      <p:sp>
        <p:nvSpPr>
          <p:cNvPr id="12" name="Shape 12"/>
          <p:cNvSpPr>
            <a:spLocks noGrp="1"/>
          </p:cNvSpPr>
          <p:nvPr>
            <p:ph type="body" sz="quarter" idx="1"/>
          </p:nvPr>
        </p:nvSpPr>
        <p:spPr>
          <a:xfrm>
            <a:off x="892969" y="2651060"/>
            <a:ext cx="7358063" cy="588215"/>
          </a:xfrm>
          <a:prstGeom prst="rect">
            <a:avLst/>
          </a:prstGeom>
        </p:spPr>
        <p:txBody>
          <a:bodyPr anchor="t"/>
          <a:lstStyle>
            <a:lvl1pPr marL="0" indent="0" algn="ctr">
              <a:spcBef>
                <a:spcPts val="0"/>
              </a:spcBef>
              <a:buSzTx/>
              <a:buNone/>
              <a:defRPr sz="1800"/>
            </a:lvl1pPr>
            <a:lvl2pPr marL="0" indent="292242" algn="ctr">
              <a:spcBef>
                <a:spcPts val="0"/>
              </a:spcBef>
              <a:buSzTx/>
              <a:buNone/>
              <a:defRPr sz="1800"/>
            </a:lvl2pPr>
            <a:lvl3pPr marL="0" indent="584484" algn="ctr">
              <a:spcBef>
                <a:spcPts val="0"/>
              </a:spcBef>
              <a:buSzTx/>
              <a:buNone/>
              <a:defRPr sz="1800"/>
            </a:lvl3pPr>
            <a:lvl4pPr marL="0" indent="876727" algn="ctr">
              <a:spcBef>
                <a:spcPts val="0"/>
              </a:spcBef>
              <a:buSzTx/>
              <a:buNone/>
              <a:defRPr sz="1800"/>
            </a:lvl4pPr>
            <a:lvl5pPr marL="0" indent="1168969" algn="ctr">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41328" y="4848600"/>
            <a:ext cx="252416" cy="188230"/>
          </a:xfrm>
          <a:prstGeom prst="rect">
            <a:avLst/>
          </a:prstGeom>
        </p:spPr>
        <p:txBody>
          <a:bodyPr lIns="116897" tIns="58448" rIns="116897" bIns="58448"/>
          <a:lstStyle/>
          <a:p>
            <a:fld id="{86CB4B4D-7CA3-9044-876B-883B54F8677D}" type="slidenum">
              <a:t>‹#›</a:t>
            </a:fld>
            <a:endParaRPr/>
          </a:p>
        </p:txBody>
      </p:sp>
    </p:spTree>
    <p:extLst>
      <p:ext uri="{BB962C8B-B14F-4D97-AF65-F5344CB8AC3E}">
        <p14:creationId xmlns:p14="http://schemas.microsoft.com/office/powerpoint/2010/main" val="22589660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414624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688431"/>
            <a:ext cx="6400800" cy="1314450"/>
          </a:xfrm>
        </p:spPr>
        <p:txBody>
          <a:bodyPr/>
          <a:lstStyle>
            <a:lvl1pPr marL="0" indent="0" algn="ctr">
              <a:buNone/>
              <a:defRPr>
                <a:solidFill>
                  <a:srgbClr val="3399C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346584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cxnSp>
        <p:nvCxnSpPr>
          <p:cNvPr id="20" name="Straight Connector 19"/>
          <p:cNvCxnSpPr/>
          <p:nvPr userDrawn="1"/>
        </p:nvCxnSpPr>
        <p:spPr>
          <a:xfrm>
            <a:off x="2800983" y="1889760"/>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503543" y="1897381"/>
            <a:ext cx="0" cy="2682242"/>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userDrawn="1"/>
        </p:nvSpPr>
        <p:spPr>
          <a:xfrm>
            <a:off x="340295" y="1393267"/>
            <a:ext cx="3422765" cy="400110"/>
          </a:xfrm>
          <a:prstGeom prst="rect">
            <a:avLst/>
          </a:prstGeom>
        </p:spPr>
        <p:txBody>
          <a:bodyPr wrap="square">
            <a:spAutoFit/>
          </a:bodyPr>
          <a:lstStyle/>
          <a:p>
            <a:pPr>
              <a:buClr>
                <a:srgbClr val="248FD0"/>
              </a:buClr>
            </a:pPr>
            <a:r>
              <a:rPr lang="en-US" sz="2000" b="1" dirty="0">
                <a:solidFill>
                  <a:srgbClr val="D9D9D9"/>
                </a:solidFill>
                <a:latin typeface="Calibri"/>
                <a:cs typeface="Calibri"/>
              </a:rPr>
              <a:t>Insert List Title Here</a:t>
            </a:r>
          </a:p>
        </p:txBody>
      </p:sp>
      <p:sp>
        <p:nvSpPr>
          <p:cNvPr id="10"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4" hasCustomPrompt="1"/>
          </p:nvPr>
        </p:nvSpPr>
        <p:spPr>
          <a:xfrm>
            <a:off x="45720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1" name="Text Placeholder 2"/>
          <p:cNvSpPr>
            <a:spLocks noGrp="1"/>
          </p:cNvSpPr>
          <p:nvPr>
            <p:ph type="body" sz="quarter" idx="15" hasCustomPrompt="1"/>
          </p:nvPr>
        </p:nvSpPr>
        <p:spPr>
          <a:xfrm>
            <a:off x="3036567"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
        <p:nvSpPr>
          <p:cNvPr id="12" name="Text Placeholder 2"/>
          <p:cNvSpPr>
            <a:spLocks noGrp="1"/>
          </p:cNvSpPr>
          <p:nvPr>
            <p:ph type="body" sz="quarter" idx="16" hasCustomPrompt="1"/>
          </p:nvPr>
        </p:nvSpPr>
        <p:spPr>
          <a:xfrm>
            <a:off x="5836920" y="1962150"/>
            <a:ext cx="2133600" cy="2609850"/>
          </a:xfrm>
        </p:spPr>
        <p:txBody>
          <a:bodyPr>
            <a:noAutofit/>
          </a:bodyPr>
          <a:lstStyle>
            <a:lvl1pPr>
              <a:defRPr sz="17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208382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cxnSp>
        <p:nvCxnSpPr>
          <p:cNvPr id="25" name="Straight Connector 24"/>
          <p:cNvCxnSpPr/>
          <p:nvPr userDrawn="1"/>
        </p:nvCxnSpPr>
        <p:spPr>
          <a:xfrm>
            <a:off x="4488472" y="1760745"/>
            <a:ext cx="2249" cy="3020805"/>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6"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4" name="Text Placeholder 3"/>
          <p:cNvSpPr>
            <a:spLocks noGrp="1"/>
          </p:cNvSpPr>
          <p:nvPr>
            <p:ph type="body" sz="quarter" idx="10" hasCustomPrompt="1"/>
          </p:nvPr>
        </p:nvSpPr>
        <p:spPr>
          <a:xfrm>
            <a:off x="274320" y="1885950"/>
            <a:ext cx="3992880" cy="2590800"/>
          </a:xfrm>
        </p:spPr>
        <p:txBody>
          <a:bodyPr>
            <a:noAutofit/>
          </a:bodyPr>
          <a:lstStyle>
            <a:lvl1pPr marL="0" indent="0">
              <a:buNone/>
              <a:defRPr sz="2400"/>
            </a:lvl1pPr>
          </a:lstStyle>
          <a:p>
            <a:pPr lvl="0"/>
            <a:r>
              <a:rPr lang="en-US" dirty="0"/>
              <a:t>Consider this alternate format to present your key points. Try to keep your on screen descriptions short and to the point, expanding upon them in your word track. Text is 24 pts.</a:t>
            </a:r>
          </a:p>
        </p:txBody>
      </p:sp>
      <p:sp>
        <p:nvSpPr>
          <p:cNvPr id="10" name="Text Placeholder 3"/>
          <p:cNvSpPr>
            <a:spLocks noGrp="1"/>
          </p:cNvSpPr>
          <p:nvPr>
            <p:ph type="body" sz="quarter" idx="11" hasCustomPrompt="1"/>
          </p:nvPr>
        </p:nvSpPr>
        <p:spPr>
          <a:xfrm>
            <a:off x="4711993" y="1885950"/>
            <a:ext cx="3992880" cy="2590800"/>
          </a:xfrm>
        </p:spPr>
        <p:txBody>
          <a:bodyPr>
            <a:noAutofit/>
          </a:bodyPr>
          <a:lstStyle>
            <a:lvl1pPr marL="342900" indent="-342900">
              <a:buFont typeface="Arial" panose="020B0604020202020204" pitchFamily="34" charset="0"/>
              <a:buChar char="•"/>
              <a:defRPr sz="2400"/>
            </a:lvl1pPr>
          </a:lstStyle>
          <a:p>
            <a:pPr lvl="0"/>
            <a:r>
              <a:rPr lang="en-US" dirty="0"/>
              <a:t>Bulleted list of items, an alternate treatment of listing out content</a:t>
            </a:r>
          </a:p>
          <a:p>
            <a:pPr lvl="0"/>
            <a:r>
              <a:rPr lang="en-US" dirty="0"/>
              <a:t>Bulleted list of items, an alternate treatment of listing out content</a:t>
            </a:r>
          </a:p>
        </p:txBody>
      </p:sp>
    </p:spTree>
    <p:extLst>
      <p:ext uri="{BB962C8B-B14F-4D97-AF65-F5344CB8AC3E}">
        <p14:creationId xmlns:p14="http://schemas.microsoft.com/office/powerpoint/2010/main" val="119161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A">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3" name="Text Placeholder 2"/>
          <p:cNvSpPr>
            <a:spLocks noGrp="1"/>
          </p:cNvSpPr>
          <p:nvPr>
            <p:ph type="body" sz="quarter" idx="10" hasCustomPrompt="1"/>
          </p:nvPr>
        </p:nvSpPr>
        <p:spPr>
          <a:xfrm>
            <a:off x="579438" y="1428750"/>
            <a:ext cx="4525962" cy="2819400"/>
          </a:xfrm>
        </p:spPr>
        <p:txBody>
          <a:bodyPr>
            <a:normAutofit/>
          </a:bodyPr>
          <a:lstStyle>
            <a:lvl1pPr marL="0" indent="0">
              <a:buNone/>
              <a:defRPr sz="2600"/>
            </a:lvl1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369160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B">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
        <p:nvSpPr>
          <p:cNvPr id="4" name="Text Placeholder 2"/>
          <p:cNvSpPr>
            <a:spLocks noGrp="1"/>
          </p:cNvSpPr>
          <p:nvPr>
            <p:ph type="body" idx="1" hasCustomPrompt="1"/>
          </p:nvPr>
        </p:nvSpPr>
        <p:spPr>
          <a:xfrm>
            <a:off x="274320" y="960438"/>
            <a:ext cx="8229600" cy="639762"/>
          </a:xfrm>
        </p:spPr>
        <p:txBody>
          <a:bodyPr anchor="b">
            <a:noAutofit/>
          </a:bodyPr>
          <a:lstStyle>
            <a:lvl1pPr marL="0" indent="0">
              <a:buNone/>
              <a:defRPr sz="3200" b="0" baseline="0">
                <a:solidFill>
                  <a:srgbClr val="3399C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 (Blue, 32 </a:t>
            </a:r>
            <a:r>
              <a:rPr lang="en-US" dirty="0" err="1"/>
              <a:t>pt</a:t>
            </a:r>
            <a:r>
              <a:rPr lang="en-US" dirty="0"/>
              <a:t>)</a:t>
            </a:r>
          </a:p>
        </p:txBody>
      </p:sp>
      <p:sp>
        <p:nvSpPr>
          <p:cNvPr id="3" name="Text Placeholder 2"/>
          <p:cNvSpPr>
            <a:spLocks noGrp="1"/>
          </p:cNvSpPr>
          <p:nvPr>
            <p:ph type="body" sz="quarter" idx="10" hasCustomPrompt="1"/>
          </p:nvPr>
        </p:nvSpPr>
        <p:spPr>
          <a:xfrm>
            <a:off x="914400" y="1809750"/>
            <a:ext cx="4495800" cy="2743200"/>
          </a:xfrm>
        </p:spPr>
        <p:txBody>
          <a:bodyPr>
            <a:normAutofit/>
          </a:bodyPr>
          <a:lstStyle>
            <a:lvl1pPr marL="0" indent="0">
              <a:buNone/>
              <a:defRPr sz="2400"/>
            </a:lvl1pPr>
          </a:lstStyle>
          <a:p>
            <a:pPr lvl="0"/>
            <a:r>
              <a:rPr lang="en-US" dirty="0"/>
              <a:t>Two columns of content to display? Consider this alternate format to present your key points. Try to keep your on screen descriptions short and to the point, expanding upon them in your word track. Text is 24 pts.</a:t>
            </a:r>
          </a:p>
        </p:txBody>
      </p:sp>
    </p:spTree>
    <p:extLst>
      <p:ext uri="{BB962C8B-B14F-4D97-AF65-F5344CB8AC3E}">
        <p14:creationId xmlns:p14="http://schemas.microsoft.com/office/powerpoint/2010/main" val="410640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a:t>
            </a:r>
          </a:p>
        </p:txBody>
      </p:sp>
    </p:spTree>
    <p:extLst>
      <p:ext uri="{BB962C8B-B14F-4D97-AF65-F5344CB8AC3E}">
        <p14:creationId xmlns:p14="http://schemas.microsoft.com/office/powerpoint/2010/main" val="10151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74320" y="369254"/>
            <a:ext cx="8173720" cy="728027"/>
          </a:xfrm>
          <a:prstGeom prst="rect">
            <a:avLst/>
          </a:prstGeom>
        </p:spPr>
        <p:txBody>
          <a:bodyPr/>
          <a:lstStyle>
            <a:lvl1pPr algn="l">
              <a:defRPr sz="3200">
                <a:solidFill>
                  <a:srgbClr val="D9D9D9"/>
                </a:solidFill>
              </a:defRPr>
            </a:lvl1pPr>
          </a:lstStyle>
          <a:p>
            <a:r>
              <a:rPr lang="en-US" dirty="0"/>
              <a:t>Title (Gray, 32 </a:t>
            </a:r>
            <a:r>
              <a:rPr lang="en-US" dirty="0" err="1"/>
              <a:t>pt</a:t>
            </a:r>
            <a:r>
              <a:rPr lang="en-US" dirty="0"/>
              <a:t>)</a:t>
            </a:r>
          </a:p>
        </p:txBody>
      </p:sp>
      <p:sp>
        <p:nvSpPr>
          <p:cNvPr id="5" name="Text Placeholder 4"/>
          <p:cNvSpPr>
            <a:spLocks noGrp="1"/>
          </p:cNvSpPr>
          <p:nvPr>
            <p:ph type="body" sz="quarter" idx="10" hasCustomPrompt="1"/>
          </p:nvPr>
        </p:nvSpPr>
        <p:spPr>
          <a:xfrm>
            <a:off x="274638" y="1504950"/>
            <a:ext cx="8174037" cy="2895600"/>
          </a:xfrm>
        </p:spPr>
        <p:txBody>
          <a:bodyPr>
            <a:normAutofit/>
          </a:bodyPr>
          <a:lstStyle>
            <a:lvl1pPr marL="0" indent="0">
              <a:buNone/>
              <a:defRPr sz="2600"/>
            </a:lvl1pPr>
            <a:lvl2pPr marL="457200" indent="0">
              <a:buNone/>
              <a:defRPr/>
            </a:lvl2pPr>
            <a:lvl3pPr marL="914400" indent="0">
              <a:buNone/>
              <a:defRPr/>
            </a:lvl3pPr>
            <a:lvl4pPr marL="1371600" indent="0">
              <a:buNone/>
              <a:defRPr/>
            </a:lvl4pPr>
            <a:lvl5pPr marL="1828800" indent="0">
              <a:buNone/>
              <a:defRPr/>
            </a:lvl5pPr>
          </a:lstStyle>
          <a:p>
            <a:pPr lvl="0"/>
            <a:r>
              <a:rPr lang="en-US" dirty="0"/>
              <a:t>This is a format you can use to present information. Try to keep your on-screen descriptions short and to the point, expanding upon them in your word track. Text is 26 pts.</a:t>
            </a:r>
          </a:p>
        </p:txBody>
      </p:sp>
    </p:spTree>
    <p:extLst>
      <p:ext uri="{BB962C8B-B14F-4D97-AF65-F5344CB8AC3E}">
        <p14:creationId xmlns:p14="http://schemas.microsoft.com/office/powerpoint/2010/main" val="1119670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file://localhost/Volumes/art/Corporate/Events/2017/Kickoff/PPT/Awards/back_1.jpg"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ack_1.jpg" descr="/Volumes/art/Corporate/Events/2017/Kickoff/PPT/Awards/back_1.jpg"/>
          <p:cNvPicPr>
            <a:picLocks noChangeAspect="1"/>
          </p:cNvPicPr>
          <p:nvPr userDrawn="1"/>
        </p:nvPicPr>
        <p:blipFill>
          <a:blip r:embed="rId16" r:link="rId1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968368" y="4732662"/>
            <a:ext cx="1794632" cy="369332"/>
          </a:xfrm>
          <a:prstGeom prst="rect">
            <a:avLst/>
          </a:prstGeom>
          <a:noFill/>
        </p:spPr>
        <p:txBody>
          <a:bodyPr wrap="none" rtlCol="0">
            <a:spAutoFit/>
          </a:bodyPr>
          <a:lstStyle/>
          <a:p>
            <a:pPr algn="r"/>
            <a:r>
              <a:rPr lang="en-US" b="1" dirty="0">
                <a:solidFill>
                  <a:srgbClr val="3F3F3F"/>
                </a:solidFill>
              </a:rPr>
              <a:t>@LlewellynFalco</a:t>
            </a:r>
          </a:p>
        </p:txBody>
      </p:sp>
    </p:spTree>
    <p:extLst>
      <p:ext uri="{BB962C8B-B14F-4D97-AF65-F5344CB8AC3E}">
        <p14:creationId xmlns:p14="http://schemas.microsoft.com/office/powerpoint/2010/main" val="55366424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49" r:id="rId3"/>
    <p:sldLayoutId id="2147483652" r:id="rId4"/>
    <p:sldLayoutId id="2147483653" r:id="rId5"/>
    <p:sldLayoutId id="2147483656" r:id="rId6"/>
    <p:sldLayoutId id="2147483660" r:id="rId7"/>
    <p:sldLayoutId id="2147483659" r:id="rId8"/>
    <p:sldLayoutId id="2147483661" r:id="rId9"/>
    <p:sldLayoutId id="2147483651" r:id="rId10"/>
    <p:sldLayoutId id="2147483655" r:id="rId11"/>
    <p:sldLayoutId id="2147483664" r:id="rId12"/>
    <p:sldLayoutId id="2147483662" r:id="rId13"/>
    <p:sldLayoutId id="2147483663" r:id="rId14"/>
  </p:sldLayoutIdLst>
  <p:txStyles>
    <p:titleStyle>
      <a:lvl1pPr algn="l"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Clr>
          <a:srgbClr val="3399CC"/>
        </a:buClr>
        <a:buFont typeface="Arial" panose="020B0604020202020204" pitchFamily="34" charset="0"/>
        <a:buChar char="•"/>
        <a:defRPr sz="3200" kern="1200">
          <a:solidFill>
            <a:srgbClr val="D9D9D9"/>
          </a:solidFill>
          <a:latin typeface="+mn-lt"/>
          <a:ea typeface="+mn-ea"/>
          <a:cs typeface="+mn-cs"/>
        </a:defRPr>
      </a:lvl1pPr>
      <a:lvl2pPr marL="742950" indent="-285750" algn="l" defTabSz="914400" rtl="0" eaLnBrk="1" latinLnBrk="0" hangingPunct="1">
        <a:spcBef>
          <a:spcPct val="20000"/>
        </a:spcBef>
        <a:buClr>
          <a:srgbClr val="3399CC"/>
        </a:buClr>
        <a:buFont typeface="Arial" panose="020B0604020202020204" pitchFamily="34" charset="0"/>
        <a:buChar char="–"/>
        <a:defRPr sz="2800" kern="1200">
          <a:solidFill>
            <a:srgbClr val="D9D9D9"/>
          </a:solidFill>
          <a:latin typeface="+mn-lt"/>
          <a:ea typeface="+mn-ea"/>
          <a:cs typeface="+mn-cs"/>
        </a:defRPr>
      </a:lvl2pPr>
      <a:lvl3pPr marL="1143000" indent="-228600" algn="l" defTabSz="914400" rtl="0" eaLnBrk="1" latinLnBrk="0" hangingPunct="1">
        <a:spcBef>
          <a:spcPct val="20000"/>
        </a:spcBef>
        <a:buClr>
          <a:srgbClr val="3399CC"/>
        </a:buClr>
        <a:buFont typeface="Arial" panose="020B0604020202020204" pitchFamily="34" charset="0"/>
        <a:buChar char="•"/>
        <a:defRPr sz="2400" kern="1200">
          <a:solidFill>
            <a:srgbClr val="D9D9D9"/>
          </a:solidFill>
          <a:latin typeface="+mn-lt"/>
          <a:ea typeface="+mn-ea"/>
          <a:cs typeface="+mn-cs"/>
        </a:defRPr>
      </a:lvl3pPr>
      <a:lvl4pPr marL="16002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4pPr>
      <a:lvl5pPr marL="2057400" indent="-228600" algn="l" defTabSz="914400" rtl="0" eaLnBrk="1" latinLnBrk="0" hangingPunct="1">
        <a:spcBef>
          <a:spcPct val="20000"/>
        </a:spcBef>
        <a:buClr>
          <a:srgbClr val="3399CC"/>
        </a:buClr>
        <a:buFont typeface="Arial" panose="020B0604020202020204" pitchFamily="34" charset="0"/>
        <a:buChar char="»"/>
        <a:defRPr sz="2000" kern="1200">
          <a:solidFill>
            <a:srgbClr val="D9D9D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EA8F5-E551-7EA9-3DED-3109663C3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20988-18BB-5D7B-0003-62D4FD6EEA29}"/>
              </a:ext>
            </a:extLst>
          </p:cNvPr>
          <p:cNvSpPr>
            <a:spLocks noGrp="1"/>
          </p:cNvSpPr>
          <p:nvPr>
            <p:ph type="ctrTitle"/>
          </p:nvPr>
        </p:nvSpPr>
        <p:spPr>
          <a:xfrm>
            <a:off x="0" y="0"/>
            <a:ext cx="9144000" cy="5143500"/>
          </a:xfrm>
        </p:spPr>
        <p:txBody>
          <a:bodyPr anchor="ctr"/>
          <a:lstStyle/>
          <a:p>
            <a:pPr algn="ctr"/>
            <a:r>
              <a:rPr lang="en-US" dirty="0"/>
              <a:t>AI </a:t>
            </a:r>
            <a:br>
              <a:rPr lang="en-US" dirty="0"/>
            </a:br>
            <a:r>
              <a:rPr lang="en-US" dirty="0"/>
              <a:t> Your New Employee</a:t>
            </a:r>
          </a:p>
        </p:txBody>
      </p:sp>
    </p:spTree>
    <p:extLst>
      <p:ext uri="{BB962C8B-B14F-4D97-AF65-F5344CB8AC3E}">
        <p14:creationId xmlns:p14="http://schemas.microsoft.com/office/powerpoint/2010/main" val="207524521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5F9624D-5879-2496-42B9-181FC269AA98}"/>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27044E8-B05C-CF80-6640-D1B8F8B0EEFE}"/>
              </a:ext>
            </a:extLst>
          </p:cNvPr>
          <p:cNvSpPr txBox="1"/>
          <p:nvPr/>
        </p:nvSpPr>
        <p:spPr>
          <a:xfrm>
            <a:off x="4191000" y="3409950"/>
            <a:ext cx="1066800" cy="369332"/>
          </a:xfrm>
          <a:prstGeom prst="rect">
            <a:avLst/>
          </a:prstGeom>
          <a:noFill/>
        </p:spPr>
        <p:txBody>
          <a:bodyPr wrap="square">
            <a:spAutoFit/>
          </a:bodyPr>
          <a:lstStyle/>
          <a:p>
            <a:r>
              <a:rPr lang="en-US" dirty="0">
                <a:solidFill>
                  <a:schemeClr val="bg1"/>
                </a:solidFill>
              </a:rPr>
              <a:t>Skilled</a:t>
            </a:r>
            <a:endParaRPr lang="en-US" dirty="0"/>
          </a:p>
        </p:txBody>
      </p:sp>
      <p:sp>
        <p:nvSpPr>
          <p:cNvPr id="10" name="TextBox 9">
            <a:extLst>
              <a:ext uri="{FF2B5EF4-FFF2-40B4-BE49-F238E27FC236}">
                <a16:creationId xmlns:a16="http://schemas.microsoft.com/office/drawing/2014/main" id="{CC23E85E-11F2-47BB-B35C-42ADEF707F22}"/>
              </a:ext>
            </a:extLst>
          </p:cNvPr>
          <p:cNvSpPr txBox="1"/>
          <p:nvPr/>
        </p:nvSpPr>
        <p:spPr>
          <a:xfrm>
            <a:off x="4191000" y="3754460"/>
            <a:ext cx="1371600" cy="369332"/>
          </a:xfrm>
          <a:prstGeom prst="rect">
            <a:avLst/>
          </a:prstGeom>
          <a:noFill/>
        </p:spPr>
        <p:txBody>
          <a:bodyPr wrap="square">
            <a:spAutoFit/>
          </a:bodyPr>
          <a:lstStyle/>
          <a:p>
            <a:r>
              <a:rPr lang="en-US" dirty="0">
                <a:solidFill>
                  <a:schemeClr val="bg1"/>
                </a:solidFill>
              </a:rPr>
              <a:t>Competent</a:t>
            </a:r>
            <a:endParaRPr lang="en-US" dirty="0"/>
          </a:p>
        </p:txBody>
      </p:sp>
      <p:sp>
        <p:nvSpPr>
          <p:cNvPr id="11" name="TextBox 10">
            <a:extLst>
              <a:ext uri="{FF2B5EF4-FFF2-40B4-BE49-F238E27FC236}">
                <a16:creationId xmlns:a16="http://schemas.microsoft.com/office/drawing/2014/main" id="{EAB7F8F3-4739-480A-A594-501927F93DBD}"/>
              </a:ext>
            </a:extLst>
          </p:cNvPr>
          <p:cNvSpPr txBox="1"/>
          <p:nvPr/>
        </p:nvSpPr>
        <p:spPr>
          <a:xfrm>
            <a:off x="4191000" y="4186686"/>
            <a:ext cx="1524000" cy="369332"/>
          </a:xfrm>
          <a:prstGeom prst="rect">
            <a:avLst/>
          </a:prstGeom>
          <a:noFill/>
        </p:spPr>
        <p:txBody>
          <a:bodyPr wrap="square">
            <a:spAutoFit/>
          </a:bodyPr>
          <a:lstStyle/>
          <a:p>
            <a:r>
              <a:rPr lang="en-US" dirty="0">
                <a:solidFill>
                  <a:schemeClr val="bg1"/>
                </a:solidFill>
              </a:rPr>
              <a:t>Intelligent</a:t>
            </a:r>
            <a:endParaRPr lang="en-US" dirty="0"/>
          </a:p>
        </p:txBody>
      </p:sp>
      <p:sp>
        <p:nvSpPr>
          <p:cNvPr id="12" name="TextBox 11">
            <a:extLst>
              <a:ext uri="{FF2B5EF4-FFF2-40B4-BE49-F238E27FC236}">
                <a16:creationId xmlns:a16="http://schemas.microsoft.com/office/drawing/2014/main" id="{AD25B00E-8919-18FD-9B9D-170E413FDBA1}"/>
              </a:ext>
            </a:extLst>
          </p:cNvPr>
          <p:cNvSpPr txBox="1"/>
          <p:nvPr/>
        </p:nvSpPr>
        <p:spPr>
          <a:xfrm>
            <a:off x="4215384" y="4618912"/>
            <a:ext cx="1066800" cy="369332"/>
          </a:xfrm>
          <a:prstGeom prst="rect">
            <a:avLst/>
          </a:prstGeom>
          <a:noFill/>
        </p:spPr>
        <p:txBody>
          <a:bodyPr wrap="square">
            <a:spAutoFit/>
          </a:bodyPr>
          <a:lstStyle/>
          <a:p>
            <a:r>
              <a:rPr lang="en-US" dirty="0">
                <a:solidFill>
                  <a:srgbClr val="FFFF00"/>
                </a:solidFill>
              </a:rPr>
              <a:t>Useless</a:t>
            </a:r>
          </a:p>
        </p:txBody>
      </p:sp>
      <p:pic>
        <p:nvPicPr>
          <p:cNvPr id="3" name="Picture 2" descr="A person wearing headphones and a hoodie&#10;&#10;AI-generated content may be incorrect.">
            <a:extLst>
              <a:ext uri="{FF2B5EF4-FFF2-40B4-BE49-F238E27FC236}">
                <a16:creationId xmlns:a16="http://schemas.microsoft.com/office/drawing/2014/main" id="{B6D800CE-0D8E-F461-09BD-807B50F8B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76" y="438150"/>
            <a:ext cx="2745245" cy="4117868"/>
          </a:xfrm>
          <a:prstGeom prst="rect">
            <a:avLst/>
          </a:prstGeom>
          <a:effectLst>
            <a:glow rad="63500">
              <a:schemeClr val="bg1">
                <a:alpha val="40000"/>
              </a:schemeClr>
            </a:glow>
          </a:effectLst>
        </p:spPr>
      </p:pic>
      <p:pic>
        <p:nvPicPr>
          <p:cNvPr id="4" name="Picture 3" descr="A robot with green lights&#10;&#10;AI-generated content may be incorrect.">
            <a:extLst>
              <a:ext uri="{FF2B5EF4-FFF2-40B4-BE49-F238E27FC236}">
                <a16:creationId xmlns:a16="http://schemas.microsoft.com/office/drawing/2014/main" id="{FFCDD4F9-2932-A544-4CF0-6A513F584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96855"/>
            <a:ext cx="2906109" cy="4359163"/>
          </a:xfrm>
          <a:prstGeom prst="rect">
            <a:avLst/>
          </a:prstGeom>
          <a:effectLst>
            <a:glow rad="63500">
              <a:schemeClr val="bg1">
                <a:alpha val="40000"/>
              </a:schemeClr>
            </a:glow>
          </a:effectLst>
        </p:spPr>
      </p:pic>
    </p:spTree>
    <p:extLst>
      <p:ext uri="{BB962C8B-B14F-4D97-AF65-F5344CB8AC3E}">
        <p14:creationId xmlns:p14="http://schemas.microsoft.com/office/powerpoint/2010/main" val="3173009151"/>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D7A48-4CD5-6BEA-3485-056D9D962A0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891CA00-80F5-2CA8-E67A-3DDFECD4B607}"/>
              </a:ext>
            </a:extLst>
          </p:cNvPr>
          <p:cNvSpPr txBox="1"/>
          <p:nvPr/>
        </p:nvSpPr>
        <p:spPr>
          <a:xfrm>
            <a:off x="4159501" y="2060372"/>
            <a:ext cx="1478280" cy="523220"/>
          </a:xfrm>
          <a:prstGeom prst="rect">
            <a:avLst/>
          </a:prstGeom>
          <a:noFill/>
        </p:spPr>
        <p:txBody>
          <a:bodyPr wrap="square">
            <a:spAutoFit/>
          </a:bodyPr>
          <a:lstStyle/>
          <a:p>
            <a:r>
              <a:rPr lang="en-US" sz="2800" dirty="0">
                <a:solidFill>
                  <a:schemeClr val="bg1"/>
                </a:solidFill>
              </a:rPr>
              <a:t>Learn</a:t>
            </a:r>
            <a:endParaRPr lang="en-US" sz="2800" dirty="0"/>
          </a:p>
        </p:txBody>
      </p:sp>
      <p:pic>
        <p:nvPicPr>
          <p:cNvPr id="2" name="Picture 1" descr="A person wearing headphones and a hoodie&#10;&#10;AI-generated content may be incorrect.">
            <a:extLst>
              <a:ext uri="{FF2B5EF4-FFF2-40B4-BE49-F238E27FC236}">
                <a16:creationId xmlns:a16="http://schemas.microsoft.com/office/drawing/2014/main" id="{9A06634C-4E82-44FE-8DA3-944E43724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76" y="438150"/>
            <a:ext cx="2745245" cy="4117868"/>
          </a:xfrm>
          <a:prstGeom prst="rect">
            <a:avLst/>
          </a:prstGeom>
          <a:effectLst>
            <a:glow rad="63500">
              <a:schemeClr val="bg1">
                <a:alpha val="40000"/>
              </a:schemeClr>
            </a:glow>
          </a:effectLst>
        </p:spPr>
      </p:pic>
    </p:spTree>
    <p:extLst>
      <p:ext uri="{BB962C8B-B14F-4D97-AF65-F5344CB8AC3E}">
        <p14:creationId xmlns:p14="http://schemas.microsoft.com/office/powerpoint/2010/main" val="145724906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CD661C1-73BB-419D-7015-6E618B336E2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D4F96A18-2C9F-B13B-ACE6-B6EC57954487}"/>
              </a:ext>
            </a:extLst>
          </p:cNvPr>
          <p:cNvSpPr txBox="1"/>
          <p:nvPr/>
        </p:nvSpPr>
        <p:spPr>
          <a:xfrm>
            <a:off x="3200400" y="2074788"/>
            <a:ext cx="2362200" cy="523220"/>
          </a:xfrm>
          <a:prstGeom prst="rect">
            <a:avLst/>
          </a:prstGeom>
          <a:noFill/>
        </p:spPr>
        <p:txBody>
          <a:bodyPr wrap="square">
            <a:spAutoFit/>
          </a:bodyPr>
          <a:lstStyle/>
          <a:p>
            <a:pPr algn="ctr"/>
            <a:r>
              <a:rPr lang="en-US" sz="2800" dirty="0">
                <a:solidFill>
                  <a:schemeClr val="bg1"/>
                </a:solidFill>
              </a:rPr>
              <a:t>Amnesia</a:t>
            </a:r>
            <a:endParaRPr lang="en-US" sz="2800" dirty="0"/>
          </a:p>
        </p:txBody>
      </p:sp>
      <p:pic>
        <p:nvPicPr>
          <p:cNvPr id="2" name="Picture 1" descr="A robot with green lights&#10;&#10;AI-generated content may be incorrect.">
            <a:extLst>
              <a:ext uri="{FF2B5EF4-FFF2-40B4-BE49-F238E27FC236}">
                <a16:creationId xmlns:a16="http://schemas.microsoft.com/office/drawing/2014/main" id="{5A0CDD45-FEC0-E648-05F1-CD9DB183D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590550"/>
            <a:ext cx="2906109" cy="4359163"/>
          </a:xfrm>
          <a:prstGeom prst="rect">
            <a:avLst/>
          </a:prstGeom>
          <a:effectLst>
            <a:glow rad="63500">
              <a:schemeClr val="bg1">
                <a:alpha val="40000"/>
              </a:schemeClr>
            </a:glow>
          </a:effectLst>
        </p:spPr>
      </p:pic>
    </p:spTree>
    <p:extLst>
      <p:ext uri="{BB962C8B-B14F-4D97-AF65-F5344CB8AC3E}">
        <p14:creationId xmlns:p14="http://schemas.microsoft.com/office/powerpoint/2010/main" val="3816072854"/>
      </p:ext>
    </p:extLst>
  </p:cSld>
  <p:clrMapOvr>
    <a:overrideClrMapping bg1="lt1" tx1="dk1" bg2="lt2" tx2="dk2" accent1="accent1" accent2="accent2" accent3="accent3" accent4="accent4" accent5="accent5" accent6="accent6" hlink="hlink" folHlink="folHlink"/>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FC766-E8F8-2BF3-AE80-594BB3B3ABE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0497798-B618-73CD-719F-853B06A9600C}"/>
              </a:ext>
            </a:extLst>
          </p:cNvPr>
          <p:cNvPicPr>
            <a:picLocks noChangeAspect="1"/>
          </p:cNvPicPr>
          <p:nvPr/>
        </p:nvPicPr>
        <p:blipFill>
          <a:blip r:embed="rId3"/>
          <a:stretch>
            <a:fillRect/>
          </a:stretch>
        </p:blipFill>
        <p:spPr>
          <a:xfrm>
            <a:off x="762000" y="438150"/>
            <a:ext cx="2057400" cy="976256"/>
          </a:xfrm>
          <a:prstGeom prst="rect">
            <a:avLst/>
          </a:prstGeom>
        </p:spPr>
      </p:pic>
      <p:sp>
        <p:nvSpPr>
          <p:cNvPr id="3" name="TextBox 2">
            <a:extLst>
              <a:ext uri="{FF2B5EF4-FFF2-40B4-BE49-F238E27FC236}">
                <a16:creationId xmlns:a16="http://schemas.microsoft.com/office/drawing/2014/main" id="{BDC83AAC-4DA1-9953-E908-E27EAB2E8A11}"/>
              </a:ext>
            </a:extLst>
          </p:cNvPr>
          <p:cNvSpPr txBox="1"/>
          <p:nvPr/>
        </p:nvSpPr>
        <p:spPr>
          <a:xfrm>
            <a:off x="6324600" y="3531159"/>
            <a:ext cx="3276600" cy="369332"/>
          </a:xfrm>
          <a:prstGeom prst="rect">
            <a:avLst/>
          </a:prstGeom>
          <a:noFill/>
        </p:spPr>
        <p:txBody>
          <a:bodyPr wrap="square">
            <a:spAutoFit/>
          </a:bodyPr>
          <a:lstStyle/>
          <a:p>
            <a:r>
              <a:rPr lang="en-US" dirty="0">
                <a:solidFill>
                  <a:schemeClr val="bg1"/>
                </a:solidFill>
              </a:rPr>
              <a:t>Not yet…</a:t>
            </a:r>
            <a:endParaRPr lang="en-US" dirty="0"/>
          </a:p>
        </p:txBody>
      </p:sp>
      <p:pic>
        <p:nvPicPr>
          <p:cNvPr id="4" name="Picture 3">
            <a:extLst>
              <a:ext uri="{FF2B5EF4-FFF2-40B4-BE49-F238E27FC236}">
                <a16:creationId xmlns:a16="http://schemas.microsoft.com/office/drawing/2014/main" id="{C392B2A7-CB68-E081-C438-53BCCDA38FDB}"/>
              </a:ext>
            </a:extLst>
          </p:cNvPr>
          <p:cNvPicPr>
            <a:picLocks noChangeAspect="1"/>
          </p:cNvPicPr>
          <p:nvPr/>
        </p:nvPicPr>
        <p:blipFill>
          <a:blip r:embed="rId4"/>
          <a:stretch>
            <a:fillRect/>
          </a:stretch>
        </p:blipFill>
        <p:spPr>
          <a:xfrm>
            <a:off x="2286000" y="1809750"/>
            <a:ext cx="2133600" cy="1038049"/>
          </a:xfrm>
          <a:prstGeom prst="rect">
            <a:avLst/>
          </a:prstGeom>
        </p:spPr>
      </p:pic>
      <p:pic>
        <p:nvPicPr>
          <p:cNvPr id="6" name="Picture 5">
            <a:extLst>
              <a:ext uri="{FF2B5EF4-FFF2-40B4-BE49-F238E27FC236}">
                <a16:creationId xmlns:a16="http://schemas.microsoft.com/office/drawing/2014/main" id="{97253E60-2D32-BE9B-375D-0FDF3D720C57}"/>
              </a:ext>
            </a:extLst>
          </p:cNvPr>
          <p:cNvPicPr>
            <a:picLocks noChangeAspect="1"/>
          </p:cNvPicPr>
          <p:nvPr/>
        </p:nvPicPr>
        <p:blipFill>
          <a:blip r:embed="rId5"/>
          <a:stretch>
            <a:fillRect/>
          </a:stretch>
        </p:blipFill>
        <p:spPr>
          <a:xfrm>
            <a:off x="3886200" y="3243143"/>
            <a:ext cx="2133600" cy="945365"/>
          </a:xfrm>
          <a:prstGeom prst="rect">
            <a:avLst/>
          </a:prstGeom>
        </p:spPr>
      </p:pic>
      <p:sp>
        <p:nvSpPr>
          <p:cNvPr id="7" name="TextBox 6">
            <a:extLst>
              <a:ext uri="{FF2B5EF4-FFF2-40B4-BE49-F238E27FC236}">
                <a16:creationId xmlns:a16="http://schemas.microsoft.com/office/drawing/2014/main" id="{0272A12C-7EA8-CBFE-DCBD-50C58FC7D641}"/>
              </a:ext>
            </a:extLst>
          </p:cNvPr>
          <p:cNvSpPr txBox="1"/>
          <p:nvPr/>
        </p:nvSpPr>
        <p:spPr>
          <a:xfrm>
            <a:off x="3276600" y="894012"/>
            <a:ext cx="3276600" cy="369332"/>
          </a:xfrm>
          <a:prstGeom prst="rect">
            <a:avLst/>
          </a:prstGeom>
          <a:noFill/>
        </p:spPr>
        <p:txBody>
          <a:bodyPr wrap="square">
            <a:spAutoFit/>
          </a:bodyPr>
          <a:lstStyle/>
          <a:p>
            <a:r>
              <a:rPr lang="en-US" dirty="0">
                <a:solidFill>
                  <a:schemeClr val="bg1"/>
                </a:solidFill>
              </a:rPr>
              <a:t>Can you fly that thing?</a:t>
            </a:r>
            <a:endParaRPr lang="en-US" dirty="0"/>
          </a:p>
        </p:txBody>
      </p:sp>
    </p:spTree>
    <p:extLst>
      <p:ext uri="{BB962C8B-B14F-4D97-AF65-F5344CB8AC3E}">
        <p14:creationId xmlns:p14="http://schemas.microsoft.com/office/powerpoint/2010/main" val="41486447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5686A-860D-69F8-E9CD-9FFD430E608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51B2193-2FE6-6D64-162A-5E3936EBDC46}"/>
              </a:ext>
            </a:extLst>
          </p:cNvPr>
          <p:cNvSpPr txBox="1"/>
          <p:nvPr/>
        </p:nvSpPr>
        <p:spPr>
          <a:xfrm>
            <a:off x="2743200" y="689911"/>
            <a:ext cx="3276600" cy="369332"/>
          </a:xfrm>
          <a:prstGeom prst="rect">
            <a:avLst/>
          </a:prstGeom>
          <a:noFill/>
        </p:spPr>
        <p:txBody>
          <a:bodyPr wrap="square">
            <a:spAutoFit/>
          </a:bodyPr>
          <a:lstStyle/>
          <a:p>
            <a:pPr algn="ctr"/>
            <a:r>
              <a:rPr lang="en-US" dirty="0">
                <a:solidFill>
                  <a:schemeClr val="bg1"/>
                </a:solidFill>
              </a:rPr>
              <a:t>Knowledge Documents</a:t>
            </a:r>
            <a:endParaRPr lang="en-US" dirty="0"/>
          </a:p>
        </p:txBody>
      </p:sp>
      <p:pic>
        <p:nvPicPr>
          <p:cNvPr id="9" name="Picture 8" descr="A book with green lights&#10;&#10;AI-generated content may be incorrect.">
            <a:extLst>
              <a:ext uri="{FF2B5EF4-FFF2-40B4-BE49-F238E27FC236}">
                <a16:creationId xmlns:a16="http://schemas.microsoft.com/office/drawing/2014/main" id="{261267E1-1518-5C29-BA33-34575A6D2F0C}"/>
              </a:ext>
            </a:extLst>
          </p:cNvPr>
          <p:cNvPicPr>
            <a:picLocks noChangeAspect="1"/>
          </p:cNvPicPr>
          <p:nvPr/>
        </p:nvPicPr>
        <p:blipFill>
          <a:blip r:embed="rId3">
            <a:extLst>
              <a:ext uri="{28A0092B-C50C-407E-A947-70E740481C1C}">
                <a14:useLocalDpi xmlns:a14="http://schemas.microsoft.com/office/drawing/2010/main" val="0"/>
              </a:ext>
            </a:extLst>
          </a:blip>
          <a:srcRect t="7921" b="31966"/>
          <a:stretch>
            <a:fillRect/>
          </a:stretch>
        </p:blipFill>
        <p:spPr>
          <a:xfrm>
            <a:off x="2835875" y="1581150"/>
            <a:ext cx="2795957" cy="2521127"/>
          </a:xfrm>
          <a:prstGeom prst="rect">
            <a:avLst/>
          </a:prstGeom>
          <a:effectLst>
            <a:glow rad="63500">
              <a:schemeClr val="bg1">
                <a:alpha val="77000"/>
              </a:schemeClr>
            </a:glow>
          </a:effectLst>
        </p:spPr>
      </p:pic>
      <p:sp>
        <p:nvSpPr>
          <p:cNvPr id="10" name="TextBox 9">
            <a:extLst>
              <a:ext uri="{FF2B5EF4-FFF2-40B4-BE49-F238E27FC236}">
                <a16:creationId xmlns:a16="http://schemas.microsoft.com/office/drawing/2014/main" id="{C2B45377-94B8-96E8-D118-519FBE02C1A2}"/>
              </a:ext>
            </a:extLst>
          </p:cNvPr>
          <p:cNvSpPr txBox="1"/>
          <p:nvPr/>
        </p:nvSpPr>
        <p:spPr>
          <a:xfrm>
            <a:off x="228600" y="1279088"/>
            <a:ext cx="838200" cy="2585323"/>
          </a:xfrm>
          <a:prstGeom prst="rect">
            <a:avLst/>
          </a:prstGeom>
          <a:noFill/>
        </p:spPr>
        <p:txBody>
          <a:bodyPr wrap="square">
            <a:spAutoFit/>
          </a:bodyPr>
          <a:lstStyle/>
          <a:p>
            <a:pPr algn="ctr"/>
            <a:r>
              <a:rPr lang="en-US" dirty="0">
                <a:solidFill>
                  <a:schemeClr val="accent3">
                    <a:lumMod val="40000"/>
                    <a:lumOff val="60000"/>
                  </a:schemeClr>
                </a:solidFill>
              </a:rPr>
              <a:t>A</a:t>
            </a:r>
            <a:br>
              <a:rPr lang="en-US" dirty="0">
                <a:solidFill>
                  <a:schemeClr val="accent3">
                    <a:lumMod val="40000"/>
                    <a:lumOff val="60000"/>
                  </a:schemeClr>
                </a:solidFill>
              </a:rPr>
            </a:br>
            <a:r>
              <a:rPr lang="en-US" dirty="0">
                <a:solidFill>
                  <a:schemeClr val="accent3">
                    <a:lumMod val="40000"/>
                    <a:lumOff val="60000"/>
                  </a:schemeClr>
                </a:solidFill>
              </a:rPr>
              <a:t>G</a:t>
            </a:r>
          </a:p>
          <a:p>
            <a:pPr algn="ctr"/>
            <a:r>
              <a:rPr lang="en-US" dirty="0">
                <a:solidFill>
                  <a:schemeClr val="accent3">
                    <a:lumMod val="40000"/>
                    <a:lumOff val="60000"/>
                  </a:schemeClr>
                </a:solidFill>
              </a:rPr>
              <a:t>E</a:t>
            </a:r>
          </a:p>
          <a:p>
            <a:pPr algn="ctr"/>
            <a:r>
              <a:rPr lang="en-US" dirty="0">
                <a:solidFill>
                  <a:schemeClr val="accent3">
                    <a:lumMod val="40000"/>
                    <a:lumOff val="60000"/>
                  </a:schemeClr>
                </a:solidFill>
              </a:rPr>
              <a:t>N</a:t>
            </a:r>
          </a:p>
          <a:p>
            <a:pPr algn="ctr"/>
            <a:r>
              <a:rPr lang="en-US" dirty="0">
                <a:solidFill>
                  <a:schemeClr val="accent3">
                    <a:lumMod val="40000"/>
                    <a:lumOff val="60000"/>
                  </a:schemeClr>
                </a:solidFill>
              </a:rPr>
              <a:t>T</a:t>
            </a:r>
            <a:br>
              <a:rPr lang="en-US" dirty="0">
                <a:solidFill>
                  <a:schemeClr val="accent3">
                    <a:lumMod val="40000"/>
                    <a:lumOff val="60000"/>
                  </a:schemeClr>
                </a:solidFill>
              </a:rPr>
            </a:br>
            <a:r>
              <a:rPr lang="en-US" dirty="0">
                <a:solidFill>
                  <a:schemeClr val="accent3">
                    <a:lumMod val="40000"/>
                    <a:lumOff val="60000"/>
                  </a:schemeClr>
                </a:solidFill>
              </a:rPr>
              <a:t>S</a:t>
            </a:r>
          </a:p>
          <a:p>
            <a:pPr algn="ctr"/>
            <a:r>
              <a:rPr lang="en-US" dirty="0">
                <a:solidFill>
                  <a:schemeClr val="accent3">
                    <a:lumMod val="40000"/>
                    <a:lumOff val="60000"/>
                  </a:schemeClr>
                </a:solidFill>
              </a:rPr>
              <a:t>.</a:t>
            </a:r>
          </a:p>
          <a:p>
            <a:pPr algn="ctr"/>
            <a:r>
              <a:rPr lang="en-US" dirty="0">
                <a:solidFill>
                  <a:schemeClr val="accent3">
                    <a:lumMod val="40000"/>
                    <a:lumOff val="60000"/>
                  </a:schemeClr>
                </a:solidFill>
              </a:rPr>
              <a:t>m</a:t>
            </a:r>
          </a:p>
          <a:p>
            <a:pPr algn="ctr"/>
            <a:r>
              <a:rPr lang="en-US" dirty="0">
                <a:solidFill>
                  <a:schemeClr val="accent3">
                    <a:lumMod val="40000"/>
                    <a:lumOff val="60000"/>
                  </a:schemeClr>
                </a:solidFill>
              </a:rPr>
              <a:t>d</a:t>
            </a:r>
          </a:p>
        </p:txBody>
      </p:sp>
      <p:sp>
        <p:nvSpPr>
          <p:cNvPr id="11" name="TextBox 10">
            <a:extLst>
              <a:ext uri="{FF2B5EF4-FFF2-40B4-BE49-F238E27FC236}">
                <a16:creationId xmlns:a16="http://schemas.microsoft.com/office/drawing/2014/main" id="{C53556B5-0573-0CF5-A862-6DA05CCB32EB}"/>
              </a:ext>
            </a:extLst>
          </p:cNvPr>
          <p:cNvSpPr txBox="1"/>
          <p:nvPr/>
        </p:nvSpPr>
        <p:spPr>
          <a:xfrm>
            <a:off x="1083276" y="1826050"/>
            <a:ext cx="838200" cy="2031325"/>
          </a:xfrm>
          <a:prstGeom prst="rect">
            <a:avLst/>
          </a:prstGeom>
          <a:noFill/>
        </p:spPr>
        <p:txBody>
          <a:bodyPr wrap="square">
            <a:spAutoFit/>
          </a:bodyPr>
          <a:lstStyle/>
          <a:p>
            <a:pPr algn="ctr"/>
            <a:r>
              <a:rPr lang="en-US" dirty="0">
                <a:solidFill>
                  <a:schemeClr val="accent3">
                    <a:lumMod val="40000"/>
                    <a:lumOff val="60000"/>
                  </a:schemeClr>
                </a:solidFill>
              </a:rPr>
              <a:t>S</a:t>
            </a:r>
          </a:p>
          <a:p>
            <a:pPr algn="ctr"/>
            <a:r>
              <a:rPr lang="en-US" dirty="0">
                <a:solidFill>
                  <a:schemeClr val="accent3">
                    <a:lumMod val="40000"/>
                    <a:lumOff val="60000"/>
                  </a:schemeClr>
                </a:solidFill>
              </a:rPr>
              <a:t>K</a:t>
            </a:r>
          </a:p>
          <a:p>
            <a:pPr algn="ctr"/>
            <a:r>
              <a:rPr lang="en-US" dirty="0">
                <a:solidFill>
                  <a:schemeClr val="accent3">
                    <a:lumMod val="40000"/>
                    <a:lumOff val="60000"/>
                  </a:schemeClr>
                </a:solidFill>
              </a:rPr>
              <a:t>I</a:t>
            </a:r>
          </a:p>
          <a:p>
            <a:pPr algn="ctr"/>
            <a:r>
              <a:rPr lang="en-US" dirty="0">
                <a:solidFill>
                  <a:schemeClr val="accent3">
                    <a:lumMod val="40000"/>
                    <a:lumOff val="60000"/>
                  </a:schemeClr>
                </a:solidFill>
              </a:rPr>
              <a:t>L</a:t>
            </a:r>
          </a:p>
          <a:p>
            <a:pPr algn="ctr"/>
            <a:r>
              <a:rPr lang="en-US" dirty="0">
                <a:solidFill>
                  <a:schemeClr val="accent3">
                    <a:lumMod val="40000"/>
                    <a:lumOff val="60000"/>
                  </a:schemeClr>
                </a:solidFill>
              </a:rPr>
              <a:t>L</a:t>
            </a:r>
          </a:p>
          <a:p>
            <a:pPr algn="ctr"/>
            <a:r>
              <a:rPr lang="en-US" dirty="0">
                <a:solidFill>
                  <a:schemeClr val="accent3">
                    <a:lumMod val="40000"/>
                    <a:lumOff val="60000"/>
                  </a:schemeClr>
                </a:solidFill>
              </a:rPr>
              <a:t>S</a:t>
            </a:r>
          </a:p>
          <a:p>
            <a:pPr algn="ctr"/>
            <a:endParaRPr lang="en-US" dirty="0">
              <a:solidFill>
                <a:schemeClr val="accent3">
                  <a:lumMod val="40000"/>
                  <a:lumOff val="60000"/>
                </a:schemeClr>
              </a:solidFill>
            </a:endParaRPr>
          </a:p>
        </p:txBody>
      </p:sp>
      <p:sp>
        <p:nvSpPr>
          <p:cNvPr id="12" name="TextBox 11">
            <a:extLst>
              <a:ext uri="{FF2B5EF4-FFF2-40B4-BE49-F238E27FC236}">
                <a16:creationId xmlns:a16="http://schemas.microsoft.com/office/drawing/2014/main" id="{059C767B-7CDA-8138-FDD7-D6D47F76BF76}"/>
              </a:ext>
            </a:extLst>
          </p:cNvPr>
          <p:cNvSpPr txBox="1"/>
          <p:nvPr/>
        </p:nvSpPr>
        <p:spPr>
          <a:xfrm>
            <a:off x="1905000" y="483271"/>
            <a:ext cx="838200" cy="3416320"/>
          </a:xfrm>
          <a:prstGeom prst="rect">
            <a:avLst/>
          </a:prstGeom>
          <a:noFill/>
        </p:spPr>
        <p:txBody>
          <a:bodyPr wrap="square">
            <a:spAutoFit/>
          </a:bodyPr>
          <a:lstStyle/>
          <a:p>
            <a:pPr algn="ctr"/>
            <a:r>
              <a:rPr lang="en-US" dirty="0">
                <a:solidFill>
                  <a:schemeClr val="accent3">
                    <a:lumMod val="40000"/>
                    <a:lumOff val="60000"/>
                  </a:schemeClr>
                </a:solidFill>
              </a:rPr>
              <a:t>p</a:t>
            </a:r>
          </a:p>
          <a:p>
            <a:pPr algn="ctr"/>
            <a:r>
              <a:rPr lang="en-US" dirty="0">
                <a:solidFill>
                  <a:schemeClr val="accent3">
                    <a:lumMod val="40000"/>
                    <a:lumOff val="60000"/>
                  </a:schemeClr>
                </a:solidFill>
              </a:rPr>
              <a:t>r</a:t>
            </a:r>
          </a:p>
          <a:p>
            <a:pPr algn="ctr"/>
            <a:r>
              <a:rPr lang="en-US" dirty="0">
                <a:solidFill>
                  <a:schemeClr val="accent3">
                    <a:lumMod val="40000"/>
                    <a:lumOff val="60000"/>
                  </a:schemeClr>
                </a:solidFill>
              </a:rPr>
              <a:t>o</a:t>
            </a:r>
          </a:p>
          <a:p>
            <a:pPr algn="ctr"/>
            <a:r>
              <a:rPr lang="en-US" dirty="0">
                <a:solidFill>
                  <a:schemeClr val="accent3">
                    <a:lumMod val="40000"/>
                    <a:lumOff val="60000"/>
                  </a:schemeClr>
                </a:solidFill>
              </a:rPr>
              <a:t>j</a:t>
            </a:r>
          </a:p>
          <a:p>
            <a:pPr algn="ctr"/>
            <a:r>
              <a:rPr lang="en-US" dirty="0">
                <a:solidFill>
                  <a:schemeClr val="accent3">
                    <a:lumMod val="40000"/>
                    <a:lumOff val="60000"/>
                  </a:schemeClr>
                </a:solidFill>
              </a:rPr>
              <a:t>e</a:t>
            </a:r>
          </a:p>
          <a:p>
            <a:pPr algn="ctr"/>
            <a:r>
              <a:rPr lang="en-US" dirty="0">
                <a:solidFill>
                  <a:schemeClr val="accent3">
                    <a:lumMod val="40000"/>
                    <a:lumOff val="60000"/>
                  </a:schemeClr>
                </a:solidFill>
              </a:rPr>
              <a:t>c</a:t>
            </a:r>
          </a:p>
          <a:p>
            <a:pPr algn="ctr"/>
            <a:r>
              <a:rPr lang="en-US" dirty="0">
                <a:solidFill>
                  <a:schemeClr val="accent3">
                    <a:lumMod val="40000"/>
                    <a:lumOff val="60000"/>
                  </a:schemeClr>
                </a:solidFill>
              </a:rPr>
              <a:t>t</a:t>
            </a:r>
          </a:p>
          <a:p>
            <a:pPr algn="ctr"/>
            <a:endParaRPr lang="en-US" dirty="0">
              <a:solidFill>
                <a:schemeClr val="accent3">
                  <a:lumMod val="40000"/>
                  <a:lumOff val="60000"/>
                </a:schemeClr>
              </a:solidFill>
            </a:endParaRPr>
          </a:p>
          <a:p>
            <a:pPr algn="ctr"/>
            <a:r>
              <a:rPr lang="en-US" dirty="0">
                <a:solidFill>
                  <a:schemeClr val="accent3">
                    <a:lumMod val="40000"/>
                    <a:lumOff val="60000"/>
                  </a:schemeClr>
                </a:solidFill>
              </a:rPr>
              <a:t>m</a:t>
            </a:r>
          </a:p>
          <a:p>
            <a:pPr algn="ctr"/>
            <a:r>
              <a:rPr lang="en-US" dirty="0">
                <a:solidFill>
                  <a:schemeClr val="accent3">
                    <a:lumMod val="40000"/>
                    <a:lumOff val="60000"/>
                  </a:schemeClr>
                </a:solidFill>
              </a:rPr>
              <a:t>a</a:t>
            </a:r>
          </a:p>
          <a:p>
            <a:pPr algn="ctr"/>
            <a:r>
              <a:rPr lang="en-US" dirty="0">
                <a:solidFill>
                  <a:schemeClr val="accent3">
                    <a:lumMod val="40000"/>
                    <a:lumOff val="60000"/>
                  </a:schemeClr>
                </a:solidFill>
              </a:rPr>
              <a:t>p</a:t>
            </a:r>
          </a:p>
          <a:p>
            <a:pPr algn="ctr"/>
            <a:endParaRPr lang="en-US" dirty="0">
              <a:solidFill>
                <a:schemeClr val="accent3">
                  <a:lumMod val="40000"/>
                  <a:lumOff val="60000"/>
                </a:schemeClr>
              </a:solidFill>
            </a:endParaRPr>
          </a:p>
        </p:txBody>
      </p:sp>
      <p:sp>
        <p:nvSpPr>
          <p:cNvPr id="13" name="TextBox 12">
            <a:extLst>
              <a:ext uri="{FF2B5EF4-FFF2-40B4-BE49-F238E27FC236}">
                <a16:creationId xmlns:a16="http://schemas.microsoft.com/office/drawing/2014/main" id="{E1F2E690-16E8-77DD-97A3-E72FC19FB583}"/>
              </a:ext>
            </a:extLst>
          </p:cNvPr>
          <p:cNvSpPr txBox="1"/>
          <p:nvPr/>
        </p:nvSpPr>
        <p:spPr>
          <a:xfrm>
            <a:off x="6705600" y="232976"/>
            <a:ext cx="838200" cy="4924425"/>
          </a:xfrm>
          <a:prstGeom prst="rect">
            <a:avLst/>
          </a:prstGeom>
          <a:noFill/>
        </p:spPr>
        <p:txBody>
          <a:bodyPr wrap="square">
            <a:spAutoFit/>
          </a:bodyPr>
          <a:lstStyle/>
          <a:p>
            <a:pPr algn="ctr"/>
            <a:r>
              <a:rPr lang="en-US" sz="1600" dirty="0">
                <a:solidFill>
                  <a:schemeClr val="accent3">
                    <a:lumMod val="40000"/>
                    <a:lumOff val="60000"/>
                  </a:schemeClr>
                </a:solidFill>
              </a:rPr>
              <a:t>f</a:t>
            </a:r>
          </a:p>
          <a:p>
            <a:pPr algn="ctr"/>
            <a:r>
              <a:rPr lang="en-US" sz="1600" dirty="0">
                <a:solidFill>
                  <a:schemeClr val="accent3">
                    <a:lumMod val="40000"/>
                    <a:lumOff val="60000"/>
                  </a:schemeClr>
                </a:solidFill>
              </a:rPr>
              <a:t>e</a:t>
            </a:r>
          </a:p>
          <a:p>
            <a:pPr algn="ctr"/>
            <a:r>
              <a:rPr lang="en-US" sz="1600" dirty="0">
                <a:solidFill>
                  <a:schemeClr val="accent3">
                    <a:lumMod val="40000"/>
                    <a:lumOff val="60000"/>
                  </a:schemeClr>
                </a:solidFill>
              </a:rPr>
              <a:t>a</a:t>
            </a:r>
          </a:p>
          <a:p>
            <a:pPr algn="ctr"/>
            <a:r>
              <a:rPr lang="en-US" sz="1600" dirty="0">
                <a:solidFill>
                  <a:schemeClr val="accent3">
                    <a:lumMod val="40000"/>
                    <a:lumOff val="60000"/>
                  </a:schemeClr>
                </a:solidFill>
              </a:rPr>
              <a:t>t</a:t>
            </a:r>
          </a:p>
          <a:p>
            <a:pPr algn="ctr"/>
            <a:r>
              <a:rPr lang="en-US" sz="1600" dirty="0">
                <a:solidFill>
                  <a:schemeClr val="accent3">
                    <a:lumMod val="40000"/>
                    <a:lumOff val="60000"/>
                  </a:schemeClr>
                </a:solidFill>
              </a:rPr>
              <a:t>u</a:t>
            </a:r>
          </a:p>
          <a:p>
            <a:pPr algn="ctr"/>
            <a:r>
              <a:rPr lang="en-US" sz="1600" dirty="0">
                <a:solidFill>
                  <a:schemeClr val="accent3">
                    <a:lumMod val="40000"/>
                    <a:lumOff val="60000"/>
                  </a:schemeClr>
                </a:solidFill>
              </a:rPr>
              <a:t>r</a:t>
            </a:r>
          </a:p>
          <a:p>
            <a:pPr algn="ctr"/>
            <a:r>
              <a:rPr lang="en-US" sz="1600" dirty="0">
                <a:solidFill>
                  <a:schemeClr val="accent3">
                    <a:lumMod val="40000"/>
                    <a:lumOff val="60000"/>
                  </a:schemeClr>
                </a:solidFill>
              </a:rPr>
              <a:t>e</a:t>
            </a:r>
          </a:p>
          <a:p>
            <a:pPr algn="ctr"/>
            <a:endParaRPr lang="en-US" sz="1600" dirty="0">
              <a:solidFill>
                <a:schemeClr val="accent3">
                  <a:lumMod val="40000"/>
                  <a:lumOff val="60000"/>
                </a:schemeClr>
              </a:solidFill>
            </a:endParaRPr>
          </a:p>
          <a:p>
            <a:pPr algn="ctr"/>
            <a:r>
              <a:rPr lang="en-US" sz="1600" dirty="0">
                <a:solidFill>
                  <a:schemeClr val="accent3">
                    <a:lumMod val="40000"/>
                    <a:lumOff val="60000"/>
                  </a:schemeClr>
                </a:solidFill>
              </a:rPr>
              <a:t>d</a:t>
            </a:r>
          </a:p>
          <a:p>
            <a:pPr algn="ctr"/>
            <a:r>
              <a:rPr lang="en-US" sz="1600" dirty="0">
                <a:solidFill>
                  <a:schemeClr val="accent3">
                    <a:lumMod val="40000"/>
                    <a:lumOff val="60000"/>
                  </a:schemeClr>
                </a:solidFill>
              </a:rPr>
              <a:t>e</a:t>
            </a:r>
          </a:p>
          <a:p>
            <a:pPr algn="ctr"/>
            <a:r>
              <a:rPr lang="en-US" sz="1600" dirty="0">
                <a:solidFill>
                  <a:schemeClr val="accent3">
                    <a:lumMod val="40000"/>
                    <a:lumOff val="60000"/>
                  </a:schemeClr>
                </a:solidFill>
              </a:rPr>
              <a:t>s</a:t>
            </a:r>
          </a:p>
          <a:p>
            <a:pPr algn="ctr"/>
            <a:r>
              <a:rPr lang="en-US" sz="1600" dirty="0">
                <a:solidFill>
                  <a:schemeClr val="accent3">
                    <a:lumMod val="40000"/>
                    <a:lumOff val="60000"/>
                  </a:schemeClr>
                </a:solidFill>
              </a:rPr>
              <a:t>c</a:t>
            </a:r>
          </a:p>
          <a:p>
            <a:pPr algn="ctr"/>
            <a:r>
              <a:rPr lang="en-US" sz="1600" dirty="0">
                <a:solidFill>
                  <a:schemeClr val="accent3">
                    <a:lumMod val="40000"/>
                    <a:lumOff val="60000"/>
                  </a:schemeClr>
                </a:solidFill>
              </a:rPr>
              <a:t>r</a:t>
            </a:r>
          </a:p>
          <a:p>
            <a:pPr algn="ctr"/>
            <a:r>
              <a:rPr lang="en-US" sz="1600" dirty="0" err="1">
                <a:solidFill>
                  <a:schemeClr val="accent3">
                    <a:lumMod val="40000"/>
                    <a:lumOff val="60000"/>
                  </a:schemeClr>
                </a:solidFill>
              </a:rPr>
              <a:t>i</a:t>
            </a:r>
            <a:endParaRPr lang="en-US" sz="1600" dirty="0">
              <a:solidFill>
                <a:schemeClr val="accent3">
                  <a:lumMod val="40000"/>
                  <a:lumOff val="60000"/>
                </a:schemeClr>
              </a:solidFill>
            </a:endParaRPr>
          </a:p>
          <a:p>
            <a:pPr algn="ctr"/>
            <a:r>
              <a:rPr lang="en-US" sz="1600" dirty="0">
                <a:solidFill>
                  <a:schemeClr val="accent3">
                    <a:lumMod val="40000"/>
                    <a:lumOff val="60000"/>
                  </a:schemeClr>
                </a:solidFill>
              </a:rPr>
              <a:t>p</a:t>
            </a:r>
          </a:p>
          <a:p>
            <a:pPr algn="ctr"/>
            <a:r>
              <a:rPr lang="en-US" sz="1600" dirty="0">
                <a:solidFill>
                  <a:schemeClr val="accent3">
                    <a:lumMod val="40000"/>
                    <a:lumOff val="60000"/>
                  </a:schemeClr>
                </a:solidFill>
              </a:rPr>
              <a:t>t</a:t>
            </a:r>
          </a:p>
          <a:p>
            <a:pPr algn="ctr"/>
            <a:r>
              <a:rPr lang="en-US" sz="1600" dirty="0" err="1">
                <a:solidFill>
                  <a:schemeClr val="accent3">
                    <a:lumMod val="40000"/>
                    <a:lumOff val="60000"/>
                  </a:schemeClr>
                </a:solidFill>
              </a:rPr>
              <a:t>i</a:t>
            </a:r>
            <a:endParaRPr lang="en-US" sz="1600" dirty="0">
              <a:solidFill>
                <a:schemeClr val="accent3">
                  <a:lumMod val="40000"/>
                  <a:lumOff val="60000"/>
                </a:schemeClr>
              </a:solidFill>
            </a:endParaRPr>
          </a:p>
          <a:p>
            <a:pPr algn="ctr"/>
            <a:r>
              <a:rPr lang="en-US" sz="1600" dirty="0">
                <a:solidFill>
                  <a:schemeClr val="accent3">
                    <a:lumMod val="40000"/>
                    <a:lumOff val="60000"/>
                  </a:schemeClr>
                </a:solidFill>
              </a:rPr>
              <a:t>o</a:t>
            </a:r>
          </a:p>
          <a:p>
            <a:pPr algn="ctr"/>
            <a:r>
              <a:rPr lang="en-US" sz="1600" dirty="0">
                <a:solidFill>
                  <a:schemeClr val="accent3">
                    <a:lumMod val="40000"/>
                    <a:lumOff val="60000"/>
                  </a:schemeClr>
                </a:solidFill>
              </a:rPr>
              <a:t>n</a:t>
            </a:r>
          </a:p>
        </p:txBody>
      </p:sp>
      <p:sp>
        <p:nvSpPr>
          <p:cNvPr id="14" name="TextBox 13">
            <a:extLst>
              <a:ext uri="{FF2B5EF4-FFF2-40B4-BE49-F238E27FC236}">
                <a16:creationId xmlns:a16="http://schemas.microsoft.com/office/drawing/2014/main" id="{2418D71B-733E-DCD8-C14C-247BF1C61CE4}"/>
              </a:ext>
            </a:extLst>
          </p:cNvPr>
          <p:cNvSpPr txBox="1"/>
          <p:nvPr/>
        </p:nvSpPr>
        <p:spPr>
          <a:xfrm>
            <a:off x="7391400" y="863589"/>
            <a:ext cx="838200" cy="3416320"/>
          </a:xfrm>
          <a:prstGeom prst="rect">
            <a:avLst/>
          </a:prstGeom>
          <a:noFill/>
        </p:spPr>
        <p:txBody>
          <a:bodyPr wrap="square">
            <a:spAutoFit/>
          </a:bodyPr>
          <a:lstStyle/>
          <a:p>
            <a:pPr algn="ctr"/>
            <a:r>
              <a:rPr lang="en-US" dirty="0">
                <a:solidFill>
                  <a:schemeClr val="accent3">
                    <a:lumMod val="40000"/>
                    <a:lumOff val="60000"/>
                  </a:schemeClr>
                </a:solidFill>
              </a:rPr>
              <a:t>p</a:t>
            </a:r>
          </a:p>
          <a:p>
            <a:pPr algn="ctr"/>
            <a:r>
              <a:rPr lang="en-US" dirty="0">
                <a:solidFill>
                  <a:schemeClr val="accent3">
                    <a:lumMod val="40000"/>
                    <a:lumOff val="60000"/>
                  </a:schemeClr>
                </a:solidFill>
              </a:rPr>
              <a:t>r</a:t>
            </a:r>
          </a:p>
          <a:p>
            <a:pPr algn="ctr"/>
            <a:r>
              <a:rPr lang="en-US" dirty="0">
                <a:solidFill>
                  <a:schemeClr val="accent3">
                    <a:lumMod val="40000"/>
                    <a:lumOff val="60000"/>
                  </a:schemeClr>
                </a:solidFill>
              </a:rPr>
              <a:t>o</a:t>
            </a:r>
          </a:p>
          <a:p>
            <a:pPr algn="ctr"/>
            <a:r>
              <a:rPr lang="en-US" dirty="0">
                <a:solidFill>
                  <a:schemeClr val="accent3">
                    <a:lumMod val="40000"/>
                    <a:lumOff val="60000"/>
                  </a:schemeClr>
                </a:solidFill>
              </a:rPr>
              <a:t>c</a:t>
            </a:r>
          </a:p>
          <a:p>
            <a:pPr algn="ctr"/>
            <a:r>
              <a:rPr lang="en-US" dirty="0">
                <a:solidFill>
                  <a:schemeClr val="accent3">
                    <a:lumMod val="40000"/>
                    <a:lumOff val="60000"/>
                  </a:schemeClr>
                </a:solidFill>
              </a:rPr>
              <a:t>e</a:t>
            </a:r>
          </a:p>
          <a:p>
            <a:pPr algn="ctr"/>
            <a:r>
              <a:rPr lang="en-US" dirty="0">
                <a:solidFill>
                  <a:schemeClr val="accent3">
                    <a:lumMod val="40000"/>
                    <a:lumOff val="60000"/>
                  </a:schemeClr>
                </a:solidFill>
              </a:rPr>
              <a:t>s</a:t>
            </a:r>
          </a:p>
          <a:p>
            <a:pPr algn="ctr"/>
            <a:r>
              <a:rPr lang="en-US" dirty="0">
                <a:solidFill>
                  <a:schemeClr val="accent3">
                    <a:lumMod val="40000"/>
                    <a:lumOff val="60000"/>
                  </a:schemeClr>
                </a:solidFill>
              </a:rPr>
              <a:t>s</a:t>
            </a:r>
          </a:p>
          <a:p>
            <a:pPr algn="ctr"/>
            <a:endParaRPr lang="en-US" dirty="0">
              <a:solidFill>
                <a:schemeClr val="accent3">
                  <a:lumMod val="40000"/>
                  <a:lumOff val="60000"/>
                </a:schemeClr>
              </a:solidFill>
            </a:endParaRPr>
          </a:p>
          <a:p>
            <a:pPr algn="ctr"/>
            <a:r>
              <a:rPr lang="en-US" dirty="0">
                <a:solidFill>
                  <a:schemeClr val="accent3">
                    <a:lumMod val="40000"/>
                    <a:lumOff val="60000"/>
                  </a:schemeClr>
                </a:solidFill>
              </a:rPr>
              <a:t>f</a:t>
            </a:r>
          </a:p>
          <a:p>
            <a:pPr algn="ctr"/>
            <a:r>
              <a:rPr lang="en-US" dirty="0" err="1">
                <a:solidFill>
                  <a:schemeClr val="accent3">
                    <a:lumMod val="40000"/>
                    <a:lumOff val="60000"/>
                  </a:schemeClr>
                </a:solidFill>
              </a:rPr>
              <a:t>i</a:t>
            </a:r>
            <a:endParaRPr lang="en-US" dirty="0">
              <a:solidFill>
                <a:schemeClr val="accent3">
                  <a:lumMod val="40000"/>
                  <a:lumOff val="60000"/>
                </a:schemeClr>
              </a:solidFill>
            </a:endParaRPr>
          </a:p>
          <a:p>
            <a:pPr algn="ctr"/>
            <a:r>
              <a:rPr lang="en-US" dirty="0">
                <a:solidFill>
                  <a:schemeClr val="accent3">
                    <a:lumMod val="40000"/>
                    <a:lumOff val="60000"/>
                  </a:schemeClr>
                </a:solidFill>
              </a:rPr>
              <a:t>l</a:t>
            </a:r>
          </a:p>
          <a:p>
            <a:pPr algn="ctr"/>
            <a:r>
              <a:rPr lang="en-US" dirty="0">
                <a:solidFill>
                  <a:schemeClr val="accent3">
                    <a:lumMod val="40000"/>
                    <a:lumOff val="60000"/>
                  </a:schemeClr>
                </a:solidFill>
              </a:rPr>
              <a:t>e</a:t>
            </a:r>
          </a:p>
        </p:txBody>
      </p:sp>
    </p:spTree>
    <p:extLst>
      <p:ext uri="{BB962C8B-B14F-4D97-AF65-F5344CB8AC3E}">
        <p14:creationId xmlns:p14="http://schemas.microsoft.com/office/powerpoint/2010/main" val="427566503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5E15-A8FA-44DE-9027-2E6814C43E43}"/>
            </a:ext>
          </a:extLst>
        </p:cNvPr>
        <p:cNvGrpSpPr/>
        <p:nvPr/>
      </p:nvGrpSpPr>
      <p:grpSpPr>
        <a:xfrm>
          <a:off x="0" y="0"/>
          <a:ext cx="0" cy="0"/>
          <a:chOff x="0" y="0"/>
          <a:chExt cx="0" cy="0"/>
        </a:xfrm>
      </p:grpSpPr>
      <p:pic>
        <p:nvPicPr>
          <p:cNvPr id="9" name="Picture 8" descr="A person sitting at a desk with multiple computer screens&#10;&#10;AI-generated content may be incorrect.">
            <a:extLst>
              <a:ext uri="{FF2B5EF4-FFF2-40B4-BE49-F238E27FC236}">
                <a16:creationId xmlns:a16="http://schemas.microsoft.com/office/drawing/2014/main" id="{FC9D8DC0-8C92-2DD3-CA2B-E3A81FFE2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
        <p:nvSpPr>
          <p:cNvPr id="7" name="TextBox 6">
            <a:extLst>
              <a:ext uri="{FF2B5EF4-FFF2-40B4-BE49-F238E27FC236}">
                <a16:creationId xmlns:a16="http://schemas.microsoft.com/office/drawing/2014/main" id="{7635D5C1-78D0-5413-76F7-CC647936CC6A}"/>
              </a:ext>
            </a:extLst>
          </p:cNvPr>
          <p:cNvSpPr txBox="1"/>
          <p:nvPr/>
        </p:nvSpPr>
        <p:spPr>
          <a:xfrm>
            <a:off x="2933700" y="133350"/>
            <a:ext cx="3276600" cy="523220"/>
          </a:xfrm>
          <a:prstGeom prst="rect">
            <a:avLst/>
          </a:prstGeom>
          <a:noFill/>
        </p:spPr>
        <p:txBody>
          <a:bodyPr wrap="square">
            <a:spAutoFit/>
          </a:bodyPr>
          <a:lstStyle/>
          <a:p>
            <a:pPr algn="ctr"/>
            <a:r>
              <a:rPr lang="en-US" sz="2800" dirty="0">
                <a:solidFill>
                  <a:schemeClr val="bg1"/>
                </a:solidFill>
              </a:rPr>
              <a:t>You are the operator</a:t>
            </a:r>
            <a:endParaRPr lang="en-US" sz="2800" dirty="0"/>
          </a:p>
        </p:txBody>
      </p:sp>
    </p:spTree>
    <p:extLst>
      <p:ext uri="{BB962C8B-B14F-4D97-AF65-F5344CB8AC3E}">
        <p14:creationId xmlns:p14="http://schemas.microsoft.com/office/powerpoint/2010/main" val="18871967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EAF6-78F0-C428-862D-3DE29492C7CB}"/>
            </a:ext>
          </a:extLst>
        </p:cNvPr>
        <p:cNvGrpSpPr/>
        <p:nvPr/>
      </p:nvGrpSpPr>
      <p:grpSpPr>
        <a:xfrm>
          <a:off x="0" y="0"/>
          <a:ext cx="0" cy="0"/>
          <a:chOff x="0" y="0"/>
          <a:chExt cx="0" cy="0"/>
        </a:xfrm>
      </p:grpSpPr>
      <p:sp>
        <p:nvSpPr>
          <p:cNvPr id="6" name="Cross 5">
            <a:extLst>
              <a:ext uri="{FF2B5EF4-FFF2-40B4-BE49-F238E27FC236}">
                <a16:creationId xmlns:a16="http://schemas.microsoft.com/office/drawing/2014/main" id="{0E59FEEE-90A1-DF54-1F70-E15838D14219}"/>
              </a:ext>
            </a:extLst>
          </p:cNvPr>
          <p:cNvSpPr/>
          <p:nvPr/>
        </p:nvSpPr>
        <p:spPr>
          <a:xfrm>
            <a:off x="2438401" y="3212342"/>
            <a:ext cx="609600" cy="609600"/>
          </a:xfrm>
          <a:prstGeom prst="plus">
            <a:avLst>
              <a:gd name="adj" fmla="val 35135"/>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61A32719-8983-6689-E793-3E19ECE53315}"/>
              </a:ext>
            </a:extLst>
          </p:cNvPr>
          <p:cNvSpPr/>
          <p:nvPr/>
        </p:nvSpPr>
        <p:spPr>
          <a:xfrm>
            <a:off x="5329074" y="3075438"/>
            <a:ext cx="609600" cy="883408"/>
          </a:xfrm>
          <a:prstGeom prst="righ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ith multiple computer screens&#10;&#10;AI-generated content may be incorrect.">
            <a:extLst>
              <a:ext uri="{FF2B5EF4-FFF2-40B4-BE49-F238E27FC236}">
                <a16:creationId xmlns:a16="http://schemas.microsoft.com/office/drawing/2014/main" id="{E7CBE960-E0BC-4806-8127-4D71BFFFCBBA}"/>
              </a:ext>
            </a:extLst>
          </p:cNvPr>
          <p:cNvPicPr>
            <a:picLocks noChangeAspect="1"/>
          </p:cNvPicPr>
          <p:nvPr/>
        </p:nvPicPr>
        <p:blipFill>
          <a:blip r:embed="rId2">
            <a:extLst>
              <a:ext uri="{28A0092B-C50C-407E-A947-70E740481C1C}">
                <a14:useLocalDpi xmlns:a14="http://schemas.microsoft.com/office/drawing/2010/main" val="0"/>
              </a:ext>
            </a:extLst>
          </a:blip>
          <a:srcRect t="27246" b="40073"/>
          <a:stretch>
            <a:fillRect/>
          </a:stretch>
        </p:blipFill>
        <p:spPr>
          <a:xfrm>
            <a:off x="2057400" y="174932"/>
            <a:ext cx="4495800" cy="1469268"/>
          </a:xfrm>
          <a:prstGeom prst="rect">
            <a:avLst/>
          </a:prstGeom>
          <a:ln>
            <a:solidFill>
              <a:schemeClr val="bg1">
                <a:lumMod val="75000"/>
              </a:schemeClr>
            </a:solidFill>
          </a:ln>
        </p:spPr>
      </p:pic>
      <p:sp>
        <p:nvSpPr>
          <p:cNvPr id="10" name="TextBox 9">
            <a:extLst>
              <a:ext uri="{FF2B5EF4-FFF2-40B4-BE49-F238E27FC236}">
                <a16:creationId xmlns:a16="http://schemas.microsoft.com/office/drawing/2014/main" id="{E44C978D-79D2-D8C4-2FA2-1740DE559070}"/>
              </a:ext>
            </a:extLst>
          </p:cNvPr>
          <p:cNvSpPr txBox="1"/>
          <p:nvPr/>
        </p:nvSpPr>
        <p:spPr>
          <a:xfrm>
            <a:off x="3287686" y="4159793"/>
            <a:ext cx="1520366" cy="523220"/>
          </a:xfrm>
          <a:prstGeom prst="rect">
            <a:avLst/>
          </a:prstGeom>
          <a:noFill/>
        </p:spPr>
        <p:txBody>
          <a:bodyPr wrap="square">
            <a:spAutoFit/>
          </a:bodyPr>
          <a:lstStyle/>
          <a:p>
            <a:pPr algn="ctr"/>
            <a:r>
              <a:rPr lang="en-US" sz="1400" dirty="0">
                <a:solidFill>
                  <a:schemeClr val="bg1"/>
                </a:solidFill>
              </a:rPr>
              <a:t>Knowledge </a:t>
            </a:r>
          </a:p>
          <a:p>
            <a:pPr algn="ctr"/>
            <a:r>
              <a:rPr lang="en-US" sz="1400" dirty="0">
                <a:solidFill>
                  <a:schemeClr val="bg1"/>
                </a:solidFill>
              </a:rPr>
              <a:t>Documents</a:t>
            </a:r>
            <a:endParaRPr lang="en-US" sz="1400" dirty="0"/>
          </a:p>
        </p:txBody>
      </p:sp>
      <p:pic>
        <p:nvPicPr>
          <p:cNvPr id="3" name="Picture 2" descr="A robot in a garment&#10;&#10;AI-generated content may be incorrect.">
            <a:extLst>
              <a:ext uri="{FF2B5EF4-FFF2-40B4-BE49-F238E27FC236}">
                <a16:creationId xmlns:a16="http://schemas.microsoft.com/office/drawing/2014/main" id="{026603B5-0044-12EC-6CE9-87B64F3E6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716" y="2356317"/>
            <a:ext cx="1586551" cy="2379827"/>
          </a:xfrm>
          <a:prstGeom prst="rect">
            <a:avLst/>
          </a:prstGeom>
          <a:effectLst>
            <a:glow rad="63500">
              <a:schemeClr val="bg1">
                <a:alpha val="40000"/>
              </a:schemeClr>
            </a:glow>
          </a:effectLst>
        </p:spPr>
      </p:pic>
      <p:pic>
        <p:nvPicPr>
          <p:cNvPr id="12" name="Picture 11" descr="A robot with green lights&#10;&#10;AI-generated content may be incorrect.">
            <a:extLst>
              <a:ext uri="{FF2B5EF4-FFF2-40B4-BE49-F238E27FC236}">
                <a16:creationId xmlns:a16="http://schemas.microsoft.com/office/drawing/2014/main" id="{10362659-0BD8-99D5-6BBF-CBDB15440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8041" y="2564542"/>
            <a:ext cx="1412314" cy="2118471"/>
          </a:xfrm>
          <a:prstGeom prst="rect">
            <a:avLst/>
          </a:prstGeom>
          <a:effectLst>
            <a:glow rad="63500">
              <a:schemeClr val="bg1">
                <a:alpha val="40000"/>
              </a:schemeClr>
            </a:glow>
          </a:effectLst>
        </p:spPr>
      </p:pic>
      <p:pic>
        <p:nvPicPr>
          <p:cNvPr id="14" name="Picture 13" descr="A book with green lights&#10;&#10;AI-generated content may be incorrect.">
            <a:extLst>
              <a:ext uri="{FF2B5EF4-FFF2-40B4-BE49-F238E27FC236}">
                <a16:creationId xmlns:a16="http://schemas.microsoft.com/office/drawing/2014/main" id="{FF8CB63D-C509-5880-9B29-4FB75ECA2EF7}"/>
              </a:ext>
            </a:extLst>
          </p:cNvPr>
          <p:cNvPicPr>
            <a:picLocks noChangeAspect="1"/>
          </p:cNvPicPr>
          <p:nvPr/>
        </p:nvPicPr>
        <p:blipFill>
          <a:blip r:embed="rId5">
            <a:extLst>
              <a:ext uri="{28A0092B-C50C-407E-A947-70E740481C1C}">
                <a14:useLocalDpi xmlns:a14="http://schemas.microsoft.com/office/drawing/2010/main" val="0"/>
              </a:ext>
            </a:extLst>
          </a:blip>
          <a:srcRect t="7921" b="31966"/>
          <a:stretch>
            <a:fillRect/>
          </a:stretch>
        </p:blipFill>
        <p:spPr>
          <a:xfrm>
            <a:off x="3300043" y="2752851"/>
            <a:ext cx="1580298" cy="1424962"/>
          </a:xfrm>
          <a:prstGeom prst="rect">
            <a:avLst/>
          </a:prstGeom>
          <a:effectLst>
            <a:glow rad="63500">
              <a:schemeClr val="bg1">
                <a:alpha val="77000"/>
              </a:schemeClr>
            </a:glow>
          </a:effectLst>
        </p:spPr>
      </p:pic>
    </p:spTree>
    <p:extLst>
      <p:ext uri="{BB962C8B-B14F-4D97-AF65-F5344CB8AC3E}">
        <p14:creationId xmlns:p14="http://schemas.microsoft.com/office/powerpoint/2010/main" val="373533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34BF9-0746-F7F0-A4DA-A21C7EE2E6F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2854083-893D-AEFB-D2B4-9A360F21BF62}"/>
              </a:ext>
            </a:extLst>
          </p:cNvPr>
          <p:cNvSpPr/>
          <p:nvPr/>
        </p:nvSpPr>
        <p:spPr>
          <a:xfrm>
            <a:off x="7010400" y="4781550"/>
            <a:ext cx="1752600" cy="304800"/>
          </a:xfrm>
          <a:prstGeom prst="rect">
            <a:avLst/>
          </a:prstGeom>
          <a:solidFill>
            <a:srgbClr val="0110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4A3A8-A9A6-88FA-8F42-57739A7557B0}"/>
              </a:ext>
            </a:extLst>
          </p:cNvPr>
          <p:cNvSpPr>
            <a:spLocks noGrp="1"/>
          </p:cNvSpPr>
          <p:nvPr>
            <p:ph type="title"/>
          </p:nvPr>
        </p:nvSpPr>
        <p:spPr>
          <a:xfrm>
            <a:off x="0" y="0"/>
            <a:ext cx="9144000" cy="5143500"/>
          </a:xfrm>
        </p:spPr>
        <p:txBody>
          <a:bodyPr anchor="ctr">
            <a:normAutofit/>
          </a:bodyPr>
          <a:lstStyle/>
          <a:p>
            <a:pPr algn="ctr">
              <a:lnSpc>
                <a:spcPct val="70000"/>
              </a:lnSpc>
            </a:pPr>
            <a:r>
              <a:rPr lang="en-US" sz="8000" dirty="0"/>
              <a:t>Thank YOU</a:t>
            </a:r>
            <a:br>
              <a:rPr lang="en-US" sz="8000" dirty="0"/>
            </a:br>
            <a:r>
              <a:rPr lang="en-US" sz="2800" dirty="0"/>
              <a:t>(please connect via LinkedIn and Twitter)</a:t>
            </a:r>
            <a:r>
              <a:rPr lang="en-US" sz="8000" dirty="0"/>
              <a:t> </a:t>
            </a:r>
          </a:p>
        </p:txBody>
      </p:sp>
      <p:pic>
        <p:nvPicPr>
          <p:cNvPr id="4" name="Picture 3">
            <a:extLst>
              <a:ext uri="{FF2B5EF4-FFF2-40B4-BE49-F238E27FC236}">
                <a16:creationId xmlns:a16="http://schemas.microsoft.com/office/drawing/2014/main" id="{0DF89AA4-0BF2-FCCE-BE21-ACC4AD3C9C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3714750"/>
            <a:ext cx="1273211" cy="1278731"/>
          </a:xfrm>
          <a:prstGeom prst="rect">
            <a:avLst/>
          </a:prstGeom>
          <a:noFill/>
          <a:ln>
            <a:noFill/>
          </a:ln>
          <a:effectLst>
            <a:glow rad="38100">
              <a:schemeClr val="bg2">
                <a:alpha val="40000"/>
              </a:schemeClr>
            </a:glow>
            <a:outerShdw dist="35921" dir="2700000" algn="ctr" rotWithShape="0">
              <a:schemeClr val="bg2"/>
            </a:outerShdw>
            <a:softEdge rad="127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0473D8D8-5474-0AF6-6C1C-4309784C58EB}"/>
              </a:ext>
            </a:extLst>
          </p:cNvPr>
          <p:cNvSpPr txBox="1"/>
          <p:nvPr/>
        </p:nvSpPr>
        <p:spPr>
          <a:xfrm>
            <a:off x="-609600" y="3943350"/>
            <a:ext cx="8229600" cy="1015663"/>
          </a:xfrm>
          <a:prstGeom prst="rect">
            <a:avLst/>
          </a:prstGeom>
          <a:noFill/>
        </p:spPr>
        <p:txBody>
          <a:bodyPr wrap="square" rtlCol="0">
            <a:spAutoFit/>
          </a:bodyPr>
          <a:lstStyle/>
          <a:p>
            <a:pPr algn="r">
              <a:buFont typeface="Arial"/>
              <a:buNone/>
            </a:pPr>
            <a:r>
              <a:rPr lang="en-US" sz="2400" b="1" dirty="0">
                <a:solidFill>
                  <a:srgbClr val="3399CC"/>
                </a:solidFill>
              </a:rPr>
              <a:t>@LlewellynFalco</a:t>
            </a:r>
            <a:r>
              <a:rPr lang="en-US" b="1" dirty="0">
                <a:solidFill>
                  <a:srgbClr val="3399CC"/>
                </a:solidFill>
              </a:rPr>
              <a:t>  </a:t>
            </a:r>
          </a:p>
          <a:p>
            <a:pPr algn="r">
              <a:buFont typeface="Arial"/>
              <a:buNone/>
            </a:pPr>
            <a:r>
              <a:rPr lang="en-US" dirty="0">
                <a:solidFill>
                  <a:srgbClr val="3399CC"/>
                </a:solidFill>
              </a:rPr>
              <a:t>youtube.com/isidoreus</a:t>
            </a:r>
          </a:p>
          <a:p>
            <a:pPr algn="r">
              <a:buFont typeface="Arial"/>
              <a:buNone/>
            </a:pPr>
            <a:r>
              <a:rPr lang="en-US" dirty="0">
                <a:solidFill>
                  <a:srgbClr val="3399CC"/>
                </a:solidFill>
              </a:rPr>
              <a:t>LlewellynFalco.Blogspot.com  approvaltests.com</a:t>
            </a:r>
          </a:p>
        </p:txBody>
      </p:sp>
    </p:spTree>
    <p:extLst>
      <p:ext uri="{BB962C8B-B14F-4D97-AF65-F5344CB8AC3E}">
        <p14:creationId xmlns:p14="http://schemas.microsoft.com/office/powerpoint/2010/main" val="2505999318"/>
      </p:ext>
    </p:extLst>
  </p:cSld>
  <p:clrMapOvr>
    <a:masterClrMapping/>
  </p:clrMapOvr>
</p:sld>
</file>

<file path=ppt/theme/theme1.xml><?xml version="1.0" encoding="utf-8"?>
<a:theme xmlns:a="http://schemas.openxmlformats.org/drawingml/2006/main" name="Q1_Kickoff-PPT-Templat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1740</TotalTime>
  <Words>115</Words>
  <Application>Microsoft Macintosh PowerPoint</Application>
  <PresentationFormat>On-screen Show (16:9)</PresentationFormat>
  <Paragraphs>76</Paragraphs>
  <Slides>9</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Q1_Kickoff-PPT-Template-2</vt:lpstr>
      <vt:lpstr>AI   Your New Employee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(please connect via LinkedIn and Twitter) </vt:lpstr>
    </vt:vector>
  </TitlesOfParts>
  <Manager/>
  <Company>Spun Labs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Llewellyn Falco</dc:creator>
  <cp:keywords/>
  <dc:description/>
  <cp:lastModifiedBy>Llewellyn Falco</cp:lastModifiedBy>
  <cp:revision>99</cp:revision>
  <dcterms:created xsi:type="dcterms:W3CDTF">2016-01-26T00:10:02Z</dcterms:created>
  <dcterms:modified xsi:type="dcterms:W3CDTF">2026-02-25T21:01:42Z</dcterms:modified>
  <cp:category/>
</cp:coreProperties>
</file>